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6C30D1B6-4F84-47AA-9AC1-94C9921535EC}">
  <a:tblStyle styleName="Table_0" styleId="{6C30D1B6-4F84-47AA-9AC1-94C9921535EC}">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 styleName="Table_1" styleId="{43AA2061-80A7-4E1F-A798-A75ACC5C8B6F}">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Lst>
</file>

<file path=ppt/_rels/presentation.xml.rels><?xml version="1.0" encoding="UTF-8" standalone="yes"?><Relationships xmlns="http://schemas.openxmlformats.org/package/2006/relationships"><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presProps.xml" Type="http://schemas.openxmlformats.org/officeDocument/2006/relationships/presProps" Id="rId2"/><Relationship Target="slides/slide7.xml" Type="http://schemas.openxmlformats.org/officeDocument/2006/relationships/slide" Id="rId12"/><Relationship Target="slides/slide8.xml" Type="http://schemas.openxmlformats.org/officeDocument/2006/relationships/slide" Id="rId13"/><Relationship Target="theme/theme2.xml" Type="http://schemas.openxmlformats.org/officeDocument/2006/relationships/theme" Id="rId1"/><Relationship Target="slideMasters/slideMaster1.xml" Type="http://schemas.openxmlformats.org/officeDocument/2006/relationships/slideMaster" Id="rId4"/><Relationship Target="slides/slide5.xml" Type="http://schemas.openxmlformats.org/officeDocument/2006/relationships/slide" Id="rId10"/><Relationship Target="tableStyles.xml" Type="http://schemas.openxmlformats.org/officeDocument/2006/relationships/tableStyles" Id="rId3"/><Relationship Target="slides/slide6.xml" Type="http://schemas.openxmlformats.org/officeDocument/2006/relationships/slide" Id="rId11"/><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3.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 name="Shape 48"/>
        <p:cNvGrpSpPr/>
        <p:nvPr/>
      </p:nvGrpSpPr>
      <p:grpSpPr>
        <a:xfrm>
          <a:off y="0" x="0"/>
          <a:ext cy="0" cx="0"/>
          <a:chOff y="0" x="0"/>
          <a:chExt cy="0" cx="0"/>
        </a:xfrm>
      </p:grpSpPr>
      <p:sp>
        <p:nvSpPr>
          <p:cNvPr id="49" name="Shape 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0" name="Shape 5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5" name="Shape 135"/>
        <p:cNvGrpSpPr/>
        <p:nvPr/>
      </p:nvGrpSpPr>
      <p:grpSpPr>
        <a:xfrm>
          <a:off y="0" x="0"/>
          <a:ext cy="0" cx="0"/>
          <a:chOff y="0" x="0"/>
          <a:chExt cy="0" cx="0"/>
        </a:xfrm>
      </p:grpSpPr>
      <p:sp>
        <p:nvSpPr>
          <p:cNvPr id="136" name="Shape 13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7" name="Shape 13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t>… Test plan, and second prototype deadline. In addition to the early Team Deadlines we also wanted to make sure our IOS application would have enough time to become approved  on the Apple Store. We have read it usually takes about 1 - 2 weeks for an application to become approved. Therefore we have set a deadline on March 3rd to have the IOS app submitted to the app store. This leaves us about 7 weeks before the final project presentation.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1" name="Shape 141"/>
        <p:cNvGrpSpPr/>
        <p:nvPr/>
      </p:nvGrpSpPr>
      <p:grpSpPr>
        <a:xfrm>
          <a:off y="0" x="0"/>
          <a:ext cy="0" cx="0"/>
          <a:chOff y="0" x="0"/>
          <a:chExt cy="0" cx="0"/>
        </a:xfrm>
      </p:grpSpPr>
      <p:sp>
        <p:nvSpPr>
          <p:cNvPr id="142" name="Shape 1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3" name="Shape 14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After our work with rocket math, we vision this project growing its product line. We could transpose this idea to other subjects students are learning. We also vision this to be used with second graders, third graders, and other classes in throughout the elementary. Although these new branches are not in our planned schedule, we will try our best to implement this project with high extensibility.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7" name="Shape 147"/>
        <p:cNvGrpSpPr/>
        <p:nvPr/>
      </p:nvGrpSpPr>
      <p:grpSpPr>
        <a:xfrm>
          <a:off y="0" x="0"/>
          <a:ext cy="0" cx="0"/>
          <a:chOff y="0" x="0"/>
          <a:chExt cy="0" cx="0"/>
        </a:xfrm>
      </p:grpSpPr>
      <p:sp>
        <p:nvSpPr>
          <p:cNvPr id="148" name="Shape 14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9" name="Shape 14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 name="Shape 54"/>
        <p:cNvGrpSpPr/>
        <p:nvPr/>
      </p:nvGrpSpPr>
      <p:grpSpPr>
        <a:xfrm>
          <a:off y="0" x="0"/>
          <a:ext cy="0" cx="0"/>
          <a:chOff y="0" x="0"/>
          <a:chExt cy="0" cx="0"/>
        </a:xfrm>
      </p:grpSpPr>
      <p:sp>
        <p:nvSpPr>
          <p:cNvPr id="55" name="Shape 5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6" name="Shape 5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The rocket math project is the idea of having first grade students learn their math facts with an iPad. The</a:t>
            </a:r>
            <a:r>
              <a:rPr lang="en">
                <a:solidFill>
                  <a:schemeClr val="dk1"/>
                </a:solidFill>
              </a:rPr>
              <a:t> students will play with our Rocket Math app, and they will be asked to solve basic math problems. The difficulty of the basic math problems will be split into levels, which become increasingly harder as the students master each level. Once a level is mastered they will be able to move on to unlock new levels. While the students are solving these math problems, the statistics on their performance will be tracked. </a:t>
            </a:r>
            <a:r>
              <a:rPr lang="en"/>
              <a:t>The data the students generate with this application would then be used to inform teachers how well their class is performing.The teachers will log onto an online portal, where they can view each individual student’s record or the class as a whole.The Rocket Math project will essentially be micro data mining first grade students to help track and improve their math skills.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 name="Shape 60"/>
        <p:cNvGrpSpPr/>
        <p:nvPr/>
      </p:nvGrpSpPr>
      <p:grpSpPr>
        <a:xfrm>
          <a:off y="0" x="0"/>
          <a:ext cy="0" cx="0"/>
          <a:chOff y="0" x="0"/>
          <a:chExt cy="0" cx="0"/>
        </a:xfrm>
      </p:grpSpPr>
      <p:sp>
        <p:nvSpPr>
          <p:cNvPr id="61" name="Shape 6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2" name="Shape 6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The rocket math project will include implementing an IOS application from scratch, implementing a database to store gathered information from the applications, and creating an online portal to view the logged information.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0" name="Shape 70"/>
        <p:cNvGrpSpPr/>
        <p:nvPr/>
      </p:nvGrpSpPr>
      <p:grpSpPr>
        <a:xfrm>
          <a:off y="0" x="0"/>
          <a:ext cy="0" cx="0"/>
          <a:chOff y="0" x="0"/>
          <a:chExt cy="0" cx="0"/>
        </a:xfrm>
      </p:grpSpPr>
      <p:sp>
        <p:nvSpPr>
          <p:cNvPr id="71" name="Shape 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2" name="Shape 7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This is the basic idea of how it will work. Students will play our Rocket Math app on their iPads, and then their tracked data will be constantly streamed to a server. Later on when a teacher is ready to review their students, they will have an online login portal where they can access the data based. We also have plans to offer a settings menu in the online portal. The teacher would be able to modify the behavior of the app through the site, such as difficulty of math problems, or occurrence of math problems.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1" name="Shape 81"/>
        <p:cNvGrpSpPr/>
        <p:nvPr/>
      </p:nvGrpSpPr>
      <p:grpSpPr>
        <a:xfrm>
          <a:off y="0" x="0"/>
          <a:ext cy="0" cx="0"/>
          <a:chOff y="0" x="0"/>
          <a:chExt cy="0" cx="0"/>
        </a:xfrm>
      </p:grpSpPr>
      <p:sp>
        <p:nvSpPr>
          <p:cNvPr id="82" name="Shape 8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3" name="Shape 8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The technologies we will touch are Objective-C, MySQL, PHP, HTML, CSS and JavaScript. Since the first grade students will all have iPads, our only option for programming languages were Objective-C and Swift. We chose Objective-C because it’s a free alternative to swift, and we think it would be a excellent challenge for our team, instead of having the handholding with swift. For our database we chose MySQL because of its popularity. Since our team has limited experience with databases, we wanted to use a technology that would have plenty of tutorials to guide us. We chose PHP for our server side scripting language because it appears to be fairly easy to learn, theres an active community, there is a lot of built into the language, and the main reason is because it’s cross platform. We feel this is important because when switching from Mac OSX to windows or unix we wanted something where we could commit code from any platform. For our website design we chose HTML, CSS, and JavasScript because we are familiar with these languages and again for its popular.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6" name="Shape 106"/>
        <p:cNvGrpSpPr/>
        <p:nvPr/>
      </p:nvGrpSpPr>
      <p:grpSpPr>
        <a:xfrm>
          <a:off y="0" x="0"/>
          <a:ext cy="0" cx="0"/>
          <a:chOff y="0" x="0"/>
          <a:chExt cy="0" cx="0"/>
        </a:xfrm>
      </p:grpSpPr>
      <p:sp>
        <p:nvSpPr>
          <p:cNvPr id="107" name="Shape 10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8" name="Shape 10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buNone/>
            </a:pPr>
            <a:r>
              <a:rPr lang="en">
                <a:solidFill>
                  <a:schemeClr val="dk1"/>
                </a:solidFill>
              </a:rPr>
              <a:t>The team lead is responsible for organizing client meetings, team meetings, and following up with team members to ensure the team is synchronized and always on track.</a:t>
            </a:r>
          </a:p>
          <a:p>
            <a:pPr rtl="0" lvl="0">
              <a:lnSpc>
                <a:spcPct val="115000"/>
              </a:lnSpc>
              <a:spcBef>
                <a:spcPts val="0"/>
              </a:spcBef>
              <a:buClr>
                <a:schemeClr val="dk1"/>
              </a:buClr>
              <a:buSzPct val="100000"/>
              <a:buFont typeface="Arial"/>
              <a:buNone/>
            </a:pPr>
            <a:r>
              <a:rPr lang="en">
                <a:solidFill>
                  <a:schemeClr val="dk1"/>
                </a:solidFill>
              </a:rPr>
              <a:t>The team lead is also responsible for quality assurance.</a:t>
            </a:r>
          </a:p>
          <a:p>
            <a:pPr rtl="0" lvl="0" indent="-298450" marL="457200">
              <a:lnSpc>
                <a:spcPct val="115000"/>
              </a:lnSpc>
              <a:spcBef>
                <a:spcPts val="0"/>
              </a:spcBef>
              <a:buClr>
                <a:schemeClr val="dk1"/>
              </a:buClr>
              <a:buSzPct val="100000"/>
              <a:buFont typeface="Arial"/>
              <a:buChar char="●"/>
            </a:pPr>
            <a:r>
              <a:rPr lang="en">
                <a:solidFill>
                  <a:schemeClr val="dk1"/>
                </a:solidFill>
              </a:rPr>
              <a:t>John Luu -&gt; Documentation, Testing/Debugging:</a:t>
            </a:r>
          </a:p>
          <a:p>
            <a:pPr rtl="0" lvl="0" indent="-298450" marL="457200">
              <a:lnSpc>
                <a:spcPct val="115000"/>
              </a:lnSpc>
              <a:spcBef>
                <a:spcPts val="0"/>
              </a:spcBef>
              <a:buClr>
                <a:schemeClr val="dk1"/>
              </a:buClr>
              <a:buSzPct val="100000"/>
              <a:buFont typeface="Arial"/>
              <a:buChar char="●"/>
            </a:pPr>
            <a:r>
              <a:rPr lang="en">
                <a:solidFill>
                  <a:schemeClr val="dk1"/>
                </a:solidFill>
              </a:rPr>
              <a:t>Kelly Markaity -&gt; Front end, Architecture planning: </a:t>
            </a:r>
          </a:p>
          <a:p>
            <a:pPr rtl="0" lvl="0" indent="-298450" marL="457200">
              <a:lnSpc>
                <a:spcPct val="115000"/>
              </a:lnSpc>
              <a:spcBef>
                <a:spcPts val="0"/>
              </a:spcBef>
              <a:buClr>
                <a:schemeClr val="dk1"/>
              </a:buClr>
              <a:buSzPct val="100000"/>
              <a:buFont typeface="Arial"/>
              <a:buChar char="●"/>
            </a:pPr>
            <a:r>
              <a:rPr lang="en">
                <a:solidFill>
                  <a:schemeClr val="dk1"/>
                </a:solidFill>
              </a:rPr>
              <a:t>Samuel Arseneault -&gt; Back end, Quality Assurance</a:t>
            </a:r>
          </a:p>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2" name="Shape 112"/>
        <p:cNvGrpSpPr/>
        <p:nvPr/>
      </p:nvGrpSpPr>
      <p:grpSpPr>
        <a:xfrm>
          <a:off y="0" x="0"/>
          <a:ext cy="0" cx="0"/>
          <a:chOff y="0" x="0"/>
          <a:chExt cy="0" cx="0"/>
        </a:xfrm>
      </p:grpSpPr>
      <p:sp>
        <p:nvSpPr>
          <p:cNvPr id="113" name="Shape 11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4" name="Shape 11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buClr>
                <a:schemeClr val="dk1"/>
              </a:buClr>
              <a:buSzPct val="100000"/>
              <a:buFont typeface="Arial"/>
              <a:buNone/>
            </a:pPr>
            <a:r>
              <a:rPr lang="en">
                <a:solidFill>
                  <a:schemeClr val="dk1"/>
                </a:solidFill>
              </a:rPr>
              <a:t>Our team will be using a three strike rule. A strike is considered absent work, poor quality of work, or poor communication. If a team member receives a strike, this means the rest of the team will have to make up the work the violating member did not deliver. Once a team member receives three strikes, we will inform the instructor and TA of the incident. If a team member is still uncooperative after three strikes, we will ask them to leave the team and will potentially have to drop the class.</a:t>
            </a:r>
          </a:p>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3" name="Shape 123"/>
        <p:cNvGrpSpPr/>
        <p:nvPr/>
      </p:nvGrpSpPr>
      <p:grpSpPr>
        <a:xfrm>
          <a:off y="0" x="0"/>
          <a:ext cy="0" cx="0"/>
          <a:chOff y="0" x="0"/>
          <a:chExt cy="0" cx="0"/>
        </a:xfrm>
      </p:grpSpPr>
      <p:sp>
        <p:nvSpPr>
          <p:cNvPr id="124" name="Shape 1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5" name="Shape 12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Our team we will be using Skype, Google Drive, Google Hangouts, and Github/Sourcetree.</a:t>
            </a:r>
          </a:p>
          <a:p>
            <a:pPr rtl="0">
              <a:spcBef>
                <a:spcPts val="0"/>
              </a:spcBef>
              <a:buNone/>
            </a:pPr>
            <a:r>
              <a:rPr lang="en">
                <a:solidFill>
                  <a:schemeClr val="dk1"/>
                </a:solidFill>
              </a:rPr>
              <a:t>Since our client is 3 hours away we had to resort to web meetings. We chose skype for this because our client has had experience with this tool.</a:t>
            </a:r>
          </a:p>
          <a:p>
            <a:pPr rtl="0">
              <a:spcBef>
                <a:spcPts val="0"/>
              </a:spcBef>
              <a:buNone/>
            </a:pPr>
            <a:r>
              <a:rPr lang="en">
                <a:solidFill>
                  <a:schemeClr val="dk1"/>
                </a:solidFill>
              </a:rPr>
              <a:t>We will be using Google Drive and Google Hangouts to keep our team organized and updated on team documentation. We like Google Drive because we can edit documents simultaneously and resolves the microsoft office format issues.</a:t>
            </a:r>
          </a:p>
          <a:p>
            <a:pPr>
              <a:spcBef>
                <a:spcPts val="0"/>
              </a:spcBef>
              <a:buNone/>
            </a:pPr>
            <a:r>
              <a:rPr lang="en">
                <a:solidFill>
                  <a:schemeClr val="dk1"/>
                </a:solidFill>
              </a:rPr>
              <a:t>For our repository/version control system we will be using GitHub in combination with SourceTree. All of these tools are convenient because they are cross platform, and very user friendly.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9" name="Shape 129"/>
        <p:cNvGrpSpPr/>
        <p:nvPr/>
      </p:nvGrpSpPr>
      <p:grpSpPr>
        <a:xfrm>
          <a:off y="0" x="0"/>
          <a:ext cy="0" cx="0"/>
          <a:chOff y="0" x="0"/>
          <a:chExt cy="0" cx="0"/>
        </a:xfrm>
      </p:grpSpPr>
      <p:sp>
        <p:nvSpPr>
          <p:cNvPr id="130" name="Shape 13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1" name="Shape 13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Our team has broken up our important dates into tasks. For every major project deadline we have set up our schedule so it will be completed one week prior to the actual due date. For example if you look at the Requirement Presentation on Tuesday February, 17th, we have a Team Deadline 1 week before this due date (on February 10th).</a:t>
            </a:r>
          </a:p>
          <a:p>
            <a:pPr>
              <a:spcBef>
                <a:spcPts val="0"/>
              </a:spcBef>
              <a:buNone/>
            </a:pPr>
            <a:r>
              <a:rPr lang="en"/>
              <a:t>This goes for the First prototype Deadline...</a:t>
            </a: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y="0" x="0"/>
          <a:ext cy="0" cx="0"/>
          <a:chOff y="0" x="0"/>
          <a:chExt cy="0" cx="0"/>
        </a:xfrm>
      </p:grpSpPr>
      <p:sp>
        <p:nvSpPr>
          <p:cNvPr id="9" name="Shape 9"/>
          <p:cNvSpPr/>
          <p:nvPr/>
        </p:nvSpPr>
        <p:spPr>
          <a:xfrm rot="10800000" flipH="1">
            <a:off y="2984999" x="0"/>
            <a:ext cy="2158500"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10" name="Shape 10"/>
          <p:cNvSpPr/>
          <p:nvPr/>
        </p:nvSpPr>
        <p:spPr>
          <a:xfrm>
            <a:off y="2393175" x="0"/>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11" name="Shape 11"/>
          <p:cNvSpPr/>
          <p:nvPr/>
        </p:nvSpPr>
        <p:spPr>
          <a:xfrm rot="10800000" flipH="1">
            <a:off y="2983958" x="0"/>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a:pPr>
              <a:spcBef>
                <a:spcPts val="0"/>
              </a:spcBef>
              <a:buNone/>
            </a:pPr>
            <a:r>
              <a:t/>
            </a:r>
            <a:endParaRPr/>
          </a:p>
        </p:txBody>
      </p:sp>
      <p:sp>
        <p:nvSpPr>
          <p:cNvPr id="12" name="Shape 12"/>
          <p:cNvSpPr txBox="1"/>
          <p:nvPr>
            <p:ph type="ctrTitle"/>
          </p:nvPr>
        </p:nvSpPr>
        <p:spPr>
          <a:xfrm>
            <a:off y="1746892" x="685800"/>
            <a:ext cy="1238099" cx="7772400"/>
          </a:xfrm>
          <a:prstGeom prst="rect">
            <a:avLst/>
          </a:prstGeom>
        </p:spPr>
        <p:txBody>
          <a:bodyPr bIns="91425" rIns="91425" lIns="91425" tIns="91425" anchor="b"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13" name="Shape 13"/>
          <p:cNvSpPr txBox="1"/>
          <p:nvPr>
            <p:ph idx="1" type="subTitle"/>
          </p:nvPr>
        </p:nvSpPr>
        <p:spPr>
          <a:xfrm>
            <a:off y="3093357" x="685800"/>
            <a:ext cy="666600" cx="7772400"/>
          </a:xfrm>
          <a:prstGeom prst="rect">
            <a:avLst/>
          </a:prstGeom>
        </p:spPr>
        <p:txBody>
          <a:bodyPr bIns="91425" rIns="91425" lIns="91425" tIns="91425" anchor="t" anchorCtr="0"/>
          <a:lstStyle>
            <a:lvl1pPr algn="ctr">
              <a:spcBef>
                <a:spcPts val="0"/>
              </a:spcBef>
              <a:buClr>
                <a:schemeClr val="dk2"/>
              </a:buClr>
              <a:buSzPct val="100000"/>
              <a:buNone/>
              <a:defRPr sz="2400" i="1">
                <a:solidFill>
                  <a:schemeClr val="dk2"/>
                </a:solidFill>
              </a:defRPr>
            </a:lvl1pPr>
            <a:lvl2pPr algn="ctr">
              <a:spcBef>
                <a:spcPts val="0"/>
              </a:spcBef>
              <a:buClr>
                <a:schemeClr val="dk2"/>
              </a:buClr>
              <a:buNone/>
              <a:defRPr i="1">
                <a:solidFill>
                  <a:schemeClr val="dk2"/>
                </a:solidFill>
              </a:defRPr>
            </a:lvl2pPr>
            <a:lvl3pPr algn="ctr">
              <a:spcBef>
                <a:spcPts val="0"/>
              </a:spcBef>
              <a:buClr>
                <a:schemeClr val="dk2"/>
              </a:buClr>
              <a:buNone/>
              <a:defRPr i="1">
                <a:solidFill>
                  <a:schemeClr val="dk2"/>
                </a:solidFill>
              </a:defRPr>
            </a:lvl3pPr>
            <a:lvl4pPr algn="ctr">
              <a:spcBef>
                <a:spcPts val="0"/>
              </a:spcBef>
              <a:buClr>
                <a:schemeClr val="dk2"/>
              </a:buClr>
              <a:buSzPct val="100000"/>
              <a:buNone/>
              <a:defRPr sz="2400" i="1">
                <a:solidFill>
                  <a:schemeClr val="dk2"/>
                </a:solidFill>
              </a:defRPr>
            </a:lvl4pPr>
            <a:lvl5pPr algn="ctr">
              <a:spcBef>
                <a:spcPts val="0"/>
              </a:spcBef>
              <a:buClr>
                <a:schemeClr val="dk2"/>
              </a:buClr>
              <a:buSzPct val="100000"/>
              <a:buNone/>
              <a:defRPr sz="2400" i="1">
                <a:solidFill>
                  <a:schemeClr val="dk2"/>
                </a:solidFill>
              </a:defRPr>
            </a:lvl5pPr>
            <a:lvl6pPr algn="ctr">
              <a:spcBef>
                <a:spcPts val="0"/>
              </a:spcBef>
              <a:buClr>
                <a:schemeClr val="dk2"/>
              </a:buClr>
              <a:buSzPct val="100000"/>
              <a:buNone/>
              <a:defRPr sz="2400" i="1">
                <a:solidFill>
                  <a:schemeClr val="dk2"/>
                </a:solidFill>
              </a:defRPr>
            </a:lvl6pPr>
            <a:lvl7pPr algn="ctr">
              <a:spcBef>
                <a:spcPts val="0"/>
              </a:spcBef>
              <a:buClr>
                <a:schemeClr val="dk2"/>
              </a:buClr>
              <a:buSzPct val="100000"/>
              <a:buNone/>
              <a:defRPr sz="2400" i="1">
                <a:solidFill>
                  <a:schemeClr val="dk2"/>
                </a:solidFill>
              </a:defRPr>
            </a:lvl7pPr>
            <a:lvl8pPr algn="ctr">
              <a:spcBef>
                <a:spcPts val="0"/>
              </a:spcBef>
              <a:buClr>
                <a:schemeClr val="dk2"/>
              </a:buClr>
              <a:buSzPct val="100000"/>
              <a:buNone/>
              <a:defRPr sz="2400" i="1">
                <a:solidFill>
                  <a:schemeClr val="dk2"/>
                </a:solidFill>
              </a:defRPr>
            </a:lvl8pPr>
            <a:lvl9pPr algn="ctr">
              <a:spcBef>
                <a:spcPts val="0"/>
              </a:spcBef>
              <a:buClr>
                <a:schemeClr val="dk2"/>
              </a:buClr>
              <a:buSzPct val="100000"/>
              <a:buNone/>
              <a:defRPr sz="2400" i="1">
                <a:solidFill>
                  <a:schemeClr val="dk2"/>
                </a:solidFill>
              </a:defRPr>
            </a:lvl9pPr>
          </a:lstStyle>
          <a:p/>
        </p:txBody>
      </p:sp>
      <p:sp>
        <p:nvSpPr>
          <p:cNvPr id="14" name="Shape 14"/>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solidFill>
                  <a:schemeClr val="dk1"/>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5" name="Shape 15"/>
        <p:cNvGrpSpPr/>
        <p:nvPr/>
      </p:nvGrpSpPr>
      <p:grpSpPr>
        <a:xfrm>
          <a:off y="0" x="0"/>
          <a:ext cy="0" cx="0"/>
          <a:chOff y="0" x="0"/>
          <a:chExt cy="0" cx="0"/>
        </a:xfrm>
      </p:grpSpPr>
      <p:sp>
        <p:nvSpPr>
          <p:cNvPr id="16" name="Shape 16"/>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17" name="Shape 17"/>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18" name="Shape 18"/>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a:pPr>
              <a:spcBef>
                <a:spcPts val="0"/>
              </a:spcBef>
              <a:buNone/>
            </a:pPr>
            <a:r>
              <a:t/>
            </a:r>
            <a:endParaRPr/>
          </a:p>
        </p:txBody>
      </p:sp>
      <p:sp>
        <p:nvSpPr>
          <p:cNvPr id="19" name="Shape 19"/>
          <p:cNvSpPr txBox="1"/>
          <p:nvPr>
            <p:ph type="title"/>
          </p:nvPr>
        </p:nvSpPr>
        <p:spPr>
          <a:xfrm>
            <a:off y="205978" x="457200"/>
            <a:ext cy="857400" cx="8229600"/>
          </a:xfrm>
          <a:prstGeom prst="rect">
            <a:avLst/>
          </a:prstGeom>
        </p:spPr>
        <p:txBody>
          <a:bodyPr bIns="91425" rIns="91425" lIns="91425" t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 type="body"/>
          </p:nvPr>
        </p:nvSpPr>
        <p:spPr>
          <a:xfrm>
            <a:off y="1200150" x="457200"/>
            <a:ext cy="3725699" cx="8229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1" name="Shape 21"/>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solidFill>
                  <a:schemeClr val="dk2"/>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2" name="Shape 22"/>
        <p:cNvGrpSpPr/>
        <p:nvPr/>
      </p:nvGrpSpPr>
      <p:grpSpPr>
        <a:xfrm>
          <a:off y="0" x="0"/>
          <a:ext cy="0" cx="0"/>
          <a:chOff y="0" x="0"/>
          <a:chExt cy="0" cx="0"/>
        </a:xfrm>
      </p:grpSpPr>
      <p:sp>
        <p:nvSpPr>
          <p:cNvPr id="23" name="Shape 23"/>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24" name="Shape 24"/>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a:pPr>
              <a:spcBef>
                <a:spcPts val="0"/>
              </a:spcBef>
              <a:buNone/>
            </a:pPr>
            <a:r>
              <a:t/>
            </a:r>
            <a:endParaRPr/>
          </a:p>
        </p:txBody>
      </p:sp>
      <p:sp>
        <p:nvSpPr>
          <p:cNvPr id="25" name="Shape 25"/>
          <p:cNvSpPr txBox="1"/>
          <p:nvPr>
            <p:ph type="title"/>
          </p:nvPr>
        </p:nvSpPr>
        <p:spPr>
          <a:xfrm>
            <a:off y="205978" x="457200"/>
            <a:ext cy="857400" cx="8229600"/>
          </a:xfrm>
          <a:prstGeom prst="rect">
            <a:avLst/>
          </a:prstGeom>
        </p:spPr>
        <p:txBody>
          <a:bodyPr bIns="91425" rIns="91425" lIns="91425" t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6" name="Shape 26"/>
          <p:cNvSpPr txBox="1"/>
          <p:nvPr>
            <p:ph idx="1" type="body"/>
          </p:nvPr>
        </p:nvSpPr>
        <p:spPr>
          <a:xfrm>
            <a:off y="1200150" x="457200"/>
            <a:ext cy="3725699"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7" name="Shape 27"/>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28" name="Shape 28"/>
          <p:cNvSpPr txBox="1"/>
          <p:nvPr>
            <p:ph idx="2" type="body"/>
          </p:nvPr>
        </p:nvSpPr>
        <p:spPr>
          <a:xfrm>
            <a:off y="1200150" x="4692273"/>
            <a:ext cy="3725699"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9" name="Shape 29"/>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solidFill>
                  <a:schemeClr val="dk2"/>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y="0" x="0"/>
          <a:ext cy="0" cx="0"/>
          <a:chOff y="0" x="0"/>
          <a:chExt cy="0" cx="0"/>
        </a:xfrm>
      </p:grpSpPr>
      <p:sp>
        <p:nvSpPr>
          <p:cNvPr id="31" name="Shape 31"/>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2" name="Shape 32"/>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33" name="Shape 33"/>
          <p:cNvSpPr txBox="1"/>
          <p:nvPr>
            <p:ph type="title"/>
          </p:nvPr>
        </p:nvSpPr>
        <p:spPr>
          <a:xfrm>
            <a:off y="205978" x="457200"/>
            <a:ext cy="857400" cx="8229600"/>
          </a:xfrm>
          <a:prstGeom prst="rect">
            <a:avLst/>
          </a:prstGeom>
        </p:spPr>
        <p:txBody>
          <a:bodyPr bIns="91425" rIns="91425" lIns="91425" t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4" name="Shape 34"/>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a:pPr>
              <a:spcBef>
                <a:spcPts val="0"/>
              </a:spcBef>
              <a:buNone/>
            </a:pPr>
            <a:r>
              <a:t/>
            </a:r>
            <a:endParaRPr/>
          </a:p>
        </p:txBody>
      </p:sp>
      <p:sp>
        <p:nvSpPr>
          <p:cNvPr id="35" name="Shape 35"/>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solidFill>
                  <a:schemeClr val="dk1"/>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6" name="Shape 36"/>
        <p:cNvGrpSpPr/>
        <p:nvPr/>
      </p:nvGrpSpPr>
      <p:grpSpPr>
        <a:xfrm>
          <a:off y="0" x="0"/>
          <a:ext cy="0" cx="0"/>
          <a:chOff y="0" x="0"/>
          <a:chExt cy="0" cx="0"/>
        </a:xfrm>
      </p:grpSpPr>
      <p:sp>
        <p:nvSpPr>
          <p:cNvPr id="37" name="Shape 37"/>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8" name="Shape 38"/>
          <p:cNvSpPr/>
          <p:nvPr/>
        </p:nvSpPr>
        <p:spPr>
          <a:xfrm flipH="1">
            <a:off y="3820834"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39" name="Shape 39"/>
          <p:cNvSpPr/>
          <p:nvPr/>
        </p:nvSpPr>
        <p:spPr>
          <a:xfrm rot="10800000">
            <a:off y="4411617"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a:pPr>
              <a:spcBef>
                <a:spcPts val="0"/>
              </a:spcBef>
              <a:buNone/>
            </a:pPr>
            <a:r>
              <a:t/>
            </a:r>
            <a:endParaRPr/>
          </a:p>
        </p:txBody>
      </p:sp>
      <p:sp>
        <p:nvSpPr>
          <p:cNvPr id="40" name="Shape 40"/>
          <p:cNvSpPr txBox="1"/>
          <p:nvPr>
            <p:ph idx="1" type="body"/>
          </p:nvPr>
        </p:nvSpPr>
        <p:spPr>
          <a:xfrm>
            <a:off y="4421726" x="457200"/>
            <a:ext cy="505200" cx="8229600"/>
          </a:xfrm>
          <a:prstGeom prst="rect">
            <a:avLst/>
          </a:prstGeom>
        </p:spPr>
        <p:txBody>
          <a:bodyPr bIns="91425" rIns="91425" lIns="91425" tIns="91425" anchor="ctr" anchorCtr="0"/>
          <a:lstStyle>
            <a:lvl1pPr>
              <a:spcBef>
                <a:spcPts val="0"/>
              </a:spcBef>
              <a:buClr>
                <a:schemeClr val="dk2"/>
              </a:buClr>
              <a:buSzPct val="100000"/>
              <a:buNone/>
              <a:defRPr sz="2400" i="1">
                <a:solidFill>
                  <a:schemeClr val="dk2"/>
                </a:solidFill>
              </a:defRPr>
            </a:lvl1pPr>
          </a:lstStyle>
          <a:p/>
        </p:txBody>
      </p:sp>
      <p:sp>
        <p:nvSpPr>
          <p:cNvPr id="41" name="Shape 41"/>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solidFill>
                  <a:schemeClr val="dk2"/>
                </a:solidFill>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2" name="Shape 42"/>
        <p:cNvGrpSpPr/>
        <p:nvPr/>
      </p:nvGrpSpPr>
      <p:grpSpPr>
        <a:xfrm>
          <a:off y="0" x="0"/>
          <a:ext cy="0" cx="0"/>
          <a:chOff y="0" x="0"/>
          <a:chExt cy="0" cx="0"/>
        </a:xfrm>
      </p:grpSpPr>
      <p:sp>
        <p:nvSpPr>
          <p:cNvPr id="43" name="Shape 43"/>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6"/>
            </a:srgbClr>
          </a:solidFill>
          <a:ln>
            <a:noFill/>
          </a:ln>
        </p:spPr>
        <p:txBody>
          <a:bodyPr bIns="45700" rIns="91425" lIns="91425" tIns="45700" anchor="ctr" anchorCtr="0">
            <a:noAutofit/>
          </a:bodyPr>
          <a:lstStyle/>
          <a:p>
            <a:pPr>
              <a:spcBef>
                <a:spcPts val="0"/>
              </a:spcBef>
              <a:buNone/>
            </a:pPr>
            <a:r>
              <a:t/>
            </a:r>
            <a:endParaRPr/>
          </a:p>
        </p:txBody>
      </p:sp>
      <p:sp>
        <p:nvSpPr>
          <p:cNvPr id="44" name="Shape 44"/>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1.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accent1"/>
            </a:gs>
            <a:gs pos="100000">
              <a:schemeClr val="dk2"/>
            </a:gs>
          </a:gsLst>
          <a:path path="circle">
            <a:fillToRect t="50%" b="50%" r="50%" l="50%"/>
          </a:path>
          <a:tileRect/>
        </a:gra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a:noFill/>
          <a:ln>
            <a:noFill/>
          </a:ln>
        </p:spPr>
        <p:txBody>
          <a:bodyPr bIns="91425" rIns="91425" lIns="91425" tIns="91425" anchor="ctr" anchorCtr="0"/>
          <a:lstStyle>
            <a:lvl1pPr>
              <a:spcBef>
                <a:spcPts val="0"/>
              </a:spcBef>
              <a:buClr>
                <a:schemeClr val="lt1"/>
              </a:buClr>
              <a:buSzPct val="100000"/>
              <a:buFont typeface="Georgia"/>
              <a:buNone/>
              <a:defRPr sz="4800">
                <a:solidFill>
                  <a:schemeClr val="lt1"/>
                </a:solidFill>
                <a:latin typeface="Georgia"/>
                <a:ea typeface="Georgia"/>
                <a:cs typeface="Georgia"/>
                <a:sym typeface="Georgia"/>
              </a:defRPr>
            </a:lvl1pPr>
            <a:lvl2pPr>
              <a:spcBef>
                <a:spcPts val="0"/>
              </a:spcBef>
              <a:buClr>
                <a:schemeClr val="lt1"/>
              </a:buClr>
              <a:buSzPct val="100000"/>
              <a:buFont typeface="Georgia"/>
              <a:buNone/>
              <a:defRPr sz="4800">
                <a:solidFill>
                  <a:schemeClr val="lt1"/>
                </a:solidFill>
                <a:latin typeface="Georgia"/>
                <a:ea typeface="Georgia"/>
                <a:cs typeface="Georgia"/>
                <a:sym typeface="Georgia"/>
              </a:defRPr>
            </a:lvl2pPr>
            <a:lvl3pPr>
              <a:spcBef>
                <a:spcPts val="0"/>
              </a:spcBef>
              <a:buClr>
                <a:schemeClr val="lt1"/>
              </a:buClr>
              <a:buSzPct val="100000"/>
              <a:buFont typeface="Georgia"/>
              <a:buNone/>
              <a:defRPr sz="4800">
                <a:solidFill>
                  <a:schemeClr val="lt1"/>
                </a:solidFill>
                <a:latin typeface="Georgia"/>
                <a:ea typeface="Georgia"/>
                <a:cs typeface="Georgia"/>
                <a:sym typeface="Georgia"/>
              </a:defRPr>
            </a:lvl3pPr>
            <a:lvl4pPr>
              <a:spcBef>
                <a:spcPts val="0"/>
              </a:spcBef>
              <a:buClr>
                <a:schemeClr val="lt1"/>
              </a:buClr>
              <a:buSzPct val="100000"/>
              <a:buFont typeface="Georgia"/>
              <a:buNone/>
              <a:defRPr sz="4800">
                <a:solidFill>
                  <a:schemeClr val="lt1"/>
                </a:solidFill>
                <a:latin typeface="Georgia"/>
                <a:ea typeface="Georgia"/>
                <a:cs typeface="Georgia"/>
                <a:sym typeface="Georgia"/>
              </a:defRPr>
            </a:lvl4pPr>
            <a:lvl5pPr>
              <a:spcBef>
                <a:spcPts val="0"/>
              </a:spcBef>
              <a:buClr>
                <a:schemeClr val="lt1"/>
              </a:buClr>
              <a:buSzPct val="100000"/>
              <a:buFont typeface="Georgia"/>
              <a:buNone/>
              <a:defRPr sz="4800">
                <a:solidFill>
                  <a:schemeClr val="lt1"/>
                </a:solidFill>
                <a:latin typeface="Georgia"/>
                <a:ea typeface="Georgia"/>
                <a:cs typeface="Georgia"/>
                <a:sym typeface="Georgia"/>
              </a:defRPr>
            </a:lvl5pPr>
            <a:lvl6pPr>
              <a:spcBef>
                <a:spcPts val="0"/>
              </a:spcBef>
              <a:buClr>
                <a:schemeClr val="lt1"/>
              </a:buClr>
              <a:buSzPct val="100000"/>
              <a:buFont typeface="Georgia"/>
              <a:buNone/>
              <a:defRPr sz="4800">
                <a:solidFill>
                  <a:schemeClr val="lt1"/>
                </a:solidFill>
                <a:latin typeface="Georgia"/>
                <a:ea typeface="Georgia"/>
                <a:cs typeface="Georgia"/>
                <a:sym typeface="Georgia"/>
              </a:defRPr>
            </a:lvl6pPr>
            <a:lvl7pPr>
              <a:spcBef>
                <a:spcPts val="0"/>
              </a:spcBef>
              <a:buClr>
                <a:schemeClr val="lt1"/>
              </a:buClr>
              <a:buSzPct val="100000"/>
              <a:buFont typeface="Georgia"/>
              <a:buNone/>
              <a:defRPr sz="4800">
                <a:solidFill>
                  <a:schemeClr val="lt1"/>
                </a:solidFill>
                <a:latin typeface="Georgia"/>
                <a:ea typeface="Georgia"/>
                <a:cs typeface="Georgia"/>
                <a:sym typeface="Georgia"/>
              </a:defRPr>
            </a:lvl7pPr>
            <a:lvl8pPr>
              <a:spcBef>
                <a:spcPts val="0"/>
              </a:spcBef>
              <a:buClr>
                <a:schemeClr val="lt1"/>
              </a:buClr>
              <a:buSzPct val="100000"/>
              <a:buFont typeface="Georgia"/>
              <a:buNone/>
              <a:defRPr sz="4800">
                <a:solidFill>
                  <a:schemeClr val="lt1"/>
                </a:solidFill>
                <a:latin typeface="Georgia"/>
                <a:ea typeface="Georgia"/>
                <a:cs typeface="Georgia"/>
                <a:sym typeface="Georgia"/>
              </a:defRPr>
            </a:lvl8pPr>
            <a:lvl9pPr>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6" name="Shape 6"/>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a:spcBef>
                <a:spcPts val="600"/>
              </a:spcBef>
              <a:buClr>
                <a:schemeClr val="dk1"/>
              </a:buClr>
              <a:buSzPct val="100000"/>
              <a:buFont typeface="Georgia"/>
              <a:defRPr sz="3000">
                <a:solidFill>
                  <a:schemeClr val="dk1"/>
                </a:solidFill>
                <a:latin typeface="Georgia"/>
                <a:ea typeface="Georgia"/>
                <a:cs typeface="Georgia"/>
                <a:sym typeface="Georgia"/>
              </a:defRPr>
            </a:lvl1pPr>
            <a:lvl2pPr>
              <a:spcBef>
                <a:spcPts val="480"/>
              </a:spcBef>
              <a:buClr>
                <a:schemeClr val="dk1"/>
              </a:buClr>
              <a:buSzPct val="100000"/>
              <a:buFont typeface="Georgia"/>
              <a:defRPr sz="2400">
                <a:solidFill>
                  <a:schemeClr val="dk1"/>
                </a:solidFill>
                <a:latin typeface="Georgia"/>
                <a:ea typeface="Georgia"/>
                <a:cs typeface="Georgia"/>
                <a:sym typeface="Georgia"/>
              </a:defRPr>
            </a:lvl2pPr>
            <a:lvl3pPr>
              <a:spcBef>
                <a:spcPts val="480"/>
              </a:spcBef>
              <a:buClr>
                <a:schemeClr val="dk1"/>
              </a:buClr>
              <a:buSzPct val="100000"/>
              <a:buFont typeface="Georgia"/>
              <a:defRPr sz="2400">
                <a:solidFill>
                  <a:schemeClr val="dk1"/>
                </a:solidFill>
                <a:latin typeface="Georgia"/>
                <a:ea typeface="Georgia"/>
                <a:cs typeface="Georgia"/>
                <a:sym typeface="Georgia"/>
              </a:defRPr>
            </a:lvl3pPr>
            <a:lvl4pPr>
              <a:spcBef>
                <a:spcPts val="360"/>
              </a:spcBef>
              <a:buClr>
                <a:schemeClr val="dk1"/>
              </a:buClr>
              <a:buSzPct val="100000"/>
              <a:buFont typeface="Georgia"/>
              <a:defRPr sz="1800">
                <a:solidFill>
                  <a:schemeClr val="dk1"/>
                </a:solidFill>
                <a:latin typeface="Georgia"/>
                <a:ea typeface="Georgia"/>
                <a:cs typeface="Georgia"/>
                <a:sym typeface="Georgia"/>
              </a:defRPr>
            </a:lvl4pPr>
            <a:lvl5pPr>
              <a:spcBef>
                <a:spcPts val="360"/>
              </a:spcBef>
              <a:buClr>
                <a:schemeClr val="dk1"/>
              </a:buClr>
              <a:buSzPct val="100000"/>
              <a:buFont typeface="Georgia"/>
              <a:defRPr sz="1800">
                <a:solidFill>
                  <a:schemeClr val="dk1"/>
                </a:solidFill>
                <a:latin typeface="Georgia"/>
                <a:ea typeface="Georgia"/>
                <a:cs typeface="Georgia"/>
                <a:sym typeface="Georgia"/>
              </a:defRPr>
            </a:lvl5pPr>
            <a:lvl6pPr>
              <a:spcBef>
                <a:spcPts val="360"/>
              </a:spcBef>
              <a:buClr>
                <a:schemeClr val="dk1"/>
              </a:buClr>
              <a:buSzPct val="100000"/>
              <a:buFont typeface="Georgia"/>
              <a:defRPr sz="1800">
                <a:solidFill>
                  <a:schemeClr val="dk1"/>
                </a:solidFill>
                <a:latin typeface="Georgia"/>
                <a:ea typeface="Georgia"/>
                <a:cs typeface="Georgia"/>
                <a:sym typeface="Georgia"/>
              </a:defRPr>
            </a:lvl6pPr>
            <a:lvl7pPr>
              <a:spcBef>
                <a:spcPts val="360"/>
              </a:spcBef>
              <a:buClr>
                <a:schemeClr val="dk1"/>
              </a:buClr>
              <a:buSzPct val="100000"/>
              <a:buFont typeface="Georgia"/>
              <a:defRPr sz="1800">
                <a:solidFill>
                  <a:schemeClr val="dk1"/>
                </a:solidFill>
                <a:latin typeface="Georgia"/>
                <a:ea typeface="Georgia"/>
                <a:cs typeface="Georgia"/>
                <a:sym typeface="Georgia"/>
              </a:defRPr>
            </a:lvl7pPr>
            <a:lvl8pPr>
              <a:spcBef>
                <a:spcPts val="360"/>
              </a:spcBef>
              <a:buClr>
                <a:schemeClr val="dk1"/>
              </a:buClr>
              <a:buSzPct val="100000"/>
              <a:buFont typeface="Georgia"/>
              <a:defRPr sz="1800">
                <a:solidFill>
                  <a:schemeClr val="dk1"/>
                </a:solidFill>
                <a:latin typeface="Georgia"/>
                <a:ea typeface="Georgia"/>
                <a:cs typeface="Georgia"/>
                <a:sym typeface="Georgia"/>
              </a:defRPr>
            </a:lvl8pPr>
            <a:lvl9pPr>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
        <p:nvSpPr>
          <p:cNvPr id="7" name="Shape 7"/>
          <p:cNvSpPr txBox="1"/>
          <p:nvPr>
            <p:ph idx="12" type="sldNum"/>
          </p:nvPr>
        </p:nvSpPr>
        <p:spPr>
          <a:xfrm>
            <a:off y="4749850" x="8556791"/>
            <a:ext cy="393600" cx="548699"/>
          </a:xfrm>
          <a:prstGeom prst="rect">
            <a:avLst/>
          </a:prstGeom>
          <a:noFill/>
          <a:ln>
            <a:noFill/>
          </a:ln>
        </p:spPr>
        <p:txBody>
          <a:bodyPr bIns="91425" rIns="91425" lIns="91425" tIns="91425" anchor="ctr" anchorCtr="0">
            <a:noAutofit/>
          </a:bodyPr>
          <a:lstStyle>
            <a:lvl1pPr algn="r">
              <a:spcBef>
                <a:spcPts val="0"/>
              </a:spcBef>
              <a:buNone/>
              <a:defRPr sz="1300">
                <a:solidFill>
                  <a:schemeClr val="lt2"/>
                </a:solidFill>
                <a:latin typeface="Georgia"/>
                <a:ea typeface="Georgia"/>
                <a:cs typeface="Georgia"/>
                <a:sym typeface="Georgia"/>
              </a:defRPr>
            </a:lvl1pPr>
          </a:lstStyle>
          <a:p>
            <a:pPr>
              <a:spcBef>
                <a:spcPts val="0"/>
              </a:spcBef>
              <a:buNone/>
            </a:pPr>
            <a:fld id="{00000000-1234-1234-1234-123412341234}" type="slidenum">
              <a:rPr lang="en"/>
              <a:t>‹#›</a:t>
            </a:fld>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media/image13.jp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 Target="../media/image04.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 Target="../media/image08.png" Type="http://schemas.openxmlformats.org/officeDocument/2006/relationships/image" Id="rId4"/><Relationship Target="../media/image14.png" Type="http://schemas.openxmlformats.org/officeDocument/2006/relationships/image" Id="rId3"/><Relationship Target="../media/image09.png" Type="http://schemas.openxmlformats.org/officeDocument/2006/relationships/image" Id="rId5"/></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media/image02.png" Type="http://schemas.openxmlformats.org/officeDocument/2006/relationships/image" Id="rId4"/><Relationship Target="../media/image15.png" Type="http://schemas.openxmlformats.org/officeDocument/2006/relationships/image" Id="rId3"/><Relationship Target="../media/image03.png" Type="http://schemas.openxmlformats.org/officeDocument/2006/relationships/image" Id="rId6"/><Relationship Target="../media/image12.png" Type="http://schemas.openxmlformats.org/officeDocument/2006/relationships/image" Id="rId5"/></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01.png" Type="http://schemas.openxmlformats.org/officeDocument/2006/relationships/image" Id="rId4"/><Relationship Target="../media/image00.pn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11.pn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16.png" Type="http://schemas.openxmlformats.org/officeDocument/2006/relationships/image" Id="rId4"/><Relationship Target="../media/image05.png" Type="http://schemas.openxmlformats.org/officeDocument/2006/relationships/image" Id="rId3"/><Relationship Target="../media/image06.png" Type="http://schemas.openxmlformats.org/officeDocument/2006/relationships/image" Id="rId6"/><Relationship Target="../media/image07.png" Type="http://schemas.openxmlformats.org/officeDocument/2006/relationships/image" Id="rId5"/><Relationship Target="../media/image10.png" Type="http://schemas.openxmlformats.org/officeDocument/2006/relationships/image" Id="rId7"/></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 name="Shape 45"/>
        <p:cNvGrpSpPr/>
        <p:nvPr/>
      </p:nvGrpSpPr>
      <p:grpSpPr>
        <a:xfrm>
          <a:off y="0" x="0"/>
          <a:ext cy="0" cx="0"/>
          <a:chOff y="0" x="0"/>
          <a:chExt cy="0" cx="0"/>
        </a:xfrm>
      </p:grpSpPr>
      <p:sp>
        <p:nvSpPr>
          <p:cNvPr id="46" name="Shape 46"/>
          <p:cNvSpPr txBox="1"/>
          <p:nvPr>
            <p:ph type="ctrTitle"/>
          </p:nvPr>
        </p:nvSpPr>
        <p:spPr>
          <a:xfrm>
            <a:off y="1746892" x="685800"/>
            <a:ext cy="1238099" cx="7772400"/>
          </a:xfrm>
          <a:prstGeom prst="rect">
            <a:avLst/>
          </a:prstGeom>
        </p:spPr>
        <p:txBody>
          <a:bodyPr bIns="91425" rIns="91425" lIns="91425" tIns="91425" anchor="b" anchorCtr="0">
            <a:noAutofit/>
          </a:bodyPr>
          <a:lstStyle/>
          <a:p>
            <a:pPr rtl="0">
              <a:spcBef>
                <a:spcPts val="0"/>
              </a:spcBef>
              <a:buNone/>
            </a:pPr>
            <a:r>
              <a:rPr lang="en"/>
              <a:t>Rocket Math Team</a:t>
            </a:r>
          </a:p>
        </p:txBody>
      </p:sp>
      <p:sp>
        <p:nvSpPr>
          <p:cNvPr id="47" name="Shape 47"/>
          <p:cNvSpPr txBox="1"/>
          <p:nvPr>
            <p:ph idx="1" type="subTitle"/>
          </p:nvPr>
        </p:nvSpPr>
        <p:spPr>
          <a:xfrm>
            <a:off y="2929328" x="-29450"/>
            <a:ext cy="784799" cx="7772400"/>
          </a:xfrm>
          <a:prstGeom prst="rect">
            <a:avLst/>
          </a:prstGeom>
        </p:spPr>
        <p:txBody>
          <a:bodyPr bIns="91425" rIns="91425" lIns="91425" tIns="91425" anchor="t" anchorCtr="0">
            <a:noAutofit/>
          </a:bodyPr>
          <a:lstStyle/>
          <a:p>
            <a:pPr>
              <a:spcBef>
                <a:spcPts val="0"/>
              </a:spcBef>
              <a:buNone/>
            </a:pPr>
            <a:r>
              <a:rPr lang="en"/>
              <a:t>Members: Samuel Arseneault, Kelly Markaity, John Luu</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y="0" x="0"/>
          <a:ext cy="0" cx="0"/>
          <a:chOff y="0" x="0"/>
          <a:chExt cy="0" cx="0"/>
        </a:xfrm>
      </p:grpSpPr>
      <p:sp>
        <p:nvSpPr>
          <p:cNvPr id="133" name="Shape 13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Schedule Continued...</a:t>
            </a:r>
          </a:p>
        </p:txBody>
      </p:sp>
      <p:graphicFrame>
        <p:nvGraphicFramePr>
          <p:cNvPr id="134" name="Shape 134"/>
          <p:cNvGraphicFramePr/>
          <p:nvPr/>
        </p:nvGraphicFramePr>
        <p:xfrm>
          <a:off y="1565000" x="855475"/>
          <a:ext cy="3000000" cx="3000000"/>
        </p:xfrm>
        <a:graphic>
          <a:graphicData uri="http://schemas.openxmlformats.org/drawingml/2006/table">
            <a:tbl>
              <a:tblPr>
                <a:noFill/>
                <a:tableStyleId>{43AA2061-80A7-4E1F-A798-A75ACC5C8B6F}</a:tableStyleId>
              </a:tblPr>
              <a:tblGrid>
                <a:gridCol w="5177800"/>
                <a:gridCol w="2061200"/>
              </a:tblGrid>
              <a:tr h="381000">
                <a:tc>
                  <a:txBody>
                    <a:bodyPr>
                      <a:noAutofit/>
                    </a:bodyPr>
                    <a:lstStyle/>
                    <a:p>
                      <a:pPr rtl="0" lvl="0">
                        <a:spcBef>
                          <a:spcPts val="0"/>
                        </a:spcBef>
                        <a:buNone/>
                      </a:pPr>
                      <a:r>
                        <a:rPr b="1" lang="en"/>
                        <a:t>Task:</a:t>
                      </a:r>
                    </a:p>
                  </a:txBody>
                  <a:tcPr marR="91425" marB="91425" marT="91425" marL="91425"/>
                </a:tc>
                <a:tc>
                  <a:txBody>
                    <a:bodyPr>
                      <a:noAutofit/>
                    </a:bodyPr>
                    <a:lstStyle/>
                    <a:p>
                      <a:pPr rtl="0" lvl="0">
                        <a:spcBef>
                          <a:spcPts val="0"/>
                        </a:spcBef>
                        <a:buNone/>
                      </a:pPr>
                      <a:r>
                        <a:rPr b="1" lang="en"/>
                        <a:t>Date:</a:t>
                      </a:r>
                    </a:p>
                  </a:txBody>
                  <a:tcPr marR="91425" marB="91425" marT="91425" marL="91425"/>
                </a:tc>
              </a:tr>
              <a:tr h="381000">
                <a:tc>
                  <a:txBody>
                    <a:bodyPr>
                      <a:noAutofit/>
                    </a:bodyPr>
                    <a:lstStyle/>
                    <a:p>
                      <a:pPr rtl="0">
                        <a:lnSpc>
                          <a:spcPct val="115000"/>
                        </a:lnSpc>
                        <a:spcBef>
                          <a:spcPts val="0"/>
                        </a:spcBef>
                        <a:buNone/>
                      </a:pPr>
                      <a:r>
                        <a:rPr sz="1100" lang="en">
                          <a:solidFill>
                            <a:schemeClr val="dk1"/>
                          </a:solidFill>
                        </a:rPr>
                        <a:t>Have IOS Application Submitted to Apple Store</a:t>
                      </a:r>
                    </a:p>
                  </a:txBody>
                  <a:tcPr marR="91425" marB="91425" marT="91425" marL="91425"/>
                </a:tc>
                <a:tc>
                  <a:txBody>
                    <a:bodyPr>
                      <a:noAutofit/>
                    </a:bodyPr>
                    <a:lstStyle/>
                    <a:p>
                      <a:pPr rtl="0">
                        <a:spcBef>
                          <a:spcPts val="0"/>
                        </a:spcBef>
                        <a:buNone/>
                      </a:pPr>
                      <a:r>
                        <a:rPr sz="1100" lang="en">
                          <a:solidFill>
                            <a:schemeClr val="dk1"/>
                          </a:solidFill>
                        </a:rPr>
                        <a:t>Tuesday March, 3rd</a:t>
                      </a:r>
                    </a:p>
                  </a:txBody>
                  <a:tcPr marR="91425" marB="91425" marT="91425" marL="91425"/>
                </a:tc>
              </a:tr>
              <a:tr h="381000">
                <a:tc>
                  <a:txBody>
                    <a:bodyPr>
                      <a:noAutofit/>
                    </a:bodyPr>
                    <a:lstStyle/>
                    <a:p>
                      <a:pPr rtl="0" lvl="0">
                        <a:lnSpc>
                          <a:spcPct val="115000"/>
                        </a:lnSpc>
                        <a:spcBef>
                          <a:spcPts val="0"/>
                        </a:spcBef>
                        <a:buSzPct val="100000"/>
                        <a:buNone/>
                      </a:pPr>
                      <a:r>
                        <a:rPr sz="1100" lang="en">
                          <a:solidFill>
                            <a:schemeClr val="dk1"/>
                          </a:solidFill>
                        </a:rPr>
                        <a:t>Design Specification Presentation</a:t>
                      </a:r>
                    </a:p>
                  </a:txBody>
                  <a:tcPr marR="91425" marB="91425" marT="91425" marL="91425"/>
                </a:tc>
                <a:tc>
                  <a:txBody>
                    <a:bodyPr>
                      <a:noAutofit/>
                    </a:bodyPr>
                    <a:lstStyle/>
                    <a:p>
                      <a:pPr rtl="0" lvl="0">
                        <a:spcBef>
                          <a:spcPts val="0"/>
                        </a:spcBef>
                        <a:buNone/>
                      </a:pPr>
                      <a:r>
                        <a:rPr sz="1100" lang="en">
                          <a:solidFill>
                            <a:schemeClr val="dk1"/>
                          </a:solidFill>
                        </a:rPr>
                        <a:t>Tuesday March, 10th</a:t>
                      </a:r>
                    </a:p>
                  </a:txBody>
                  <a:tcPr marR="91425" marB="91425" marT="91425" marL="91425"/>
                </a:tc>
              </a:tr>
              <a:tr h="381000">
                <a:tc>
                  <a:txBody>
                    <a:bodyPr>
                      <a:noAutofit/>
                    </a:bodyPr>
                    <a:lstStyle/>
                    <a:p>
                      <a:pPr rtl="0" lvl="0">
                        <a:lnSpc>
                          <a:spcPct val="115000"/>
                        </a:lnSpc>
                        <a:spcBef>
                          <a:spcPts val="0"/>
                        </a:spcBef>
                        <a:buNone/>
                      </a:pPr>
                      <a:r>
                        <a:rPr sz="1100" lang="en">
                          <a:solidFill>
                            <a:schemeClr val="dk1"/>
                          </a:solidFill>
                        </a:rPr>
                        <a:t>Team Test Plan Deadline</a:t>
                      </a:r>
                    </a:p>
                  </a:txBody>
                  <a:tcPr marR="91425" marB="91425" marT="91425" marL="91425"/>
                </a:tc>
                <a:tc>
                  <a:txBody>
                    <a:bodyPr>
                      <a:noAutofit/>
                    </a:bodyPr>
                    <a:lstStyle/>
                    <a:p>
                      <a:pPr rtl="0" lvl="0">
                        <a:spcBef>
                          <a:spcPts val="0"/>
                        </a:spcBef>
                        <a:buNone/>
                      </a:pPr>
                      <a:r>
                        <a:rPr sz="1100" lang="en">
                          <a:solidFill>
                            <a:schemeClr val="dk1"/>
                          </a:solidFill>
                        </a:rPr>
                        <a:t>Tuesday March, 17th</a:t>
                      </a:r>
                    </a:p>
                  </a:txBody>
                  <a:tcPr marR="91425" marB="91425" marT="91425" marL="91425"/>
                </a:tc>
              </a:tr>
              <a:tr h="397325">
                <a:tc>
                  <a:txBody>
                    <a:bodyPr>
                      <a:noAutofit/>
                    </a:bodyPr>
                    <a:lstStyle/>
                    <a:p>
                      <a:pPr rtl="0" lvl="0">
                        <a:lnSpc>
                          <a:spcPct val="115000"/>
                        </a:lnSpc>
                        <a:spcBef>
                          <a:spcPts val="0"/>
                        </a:spcBef>
                        <a:buNone/>
                      </a:pPr>
                      <a:r>
                        <a:rPr sz="1100" lang="en">
                          <a:solidFill>
                            <a:schemeClr val="dk1"/>
                          </a:solidFill>
                        </a:rPr>
                        <a:t>Test Plan Presentation</a:t>
                      </a:r>
                    </a:p>
                  </a:txBody>
                  <a:tcPr marR="91425" marB="91425" marT="91425" marL="91425"/>
                </a:tc>
                <a:tc>
                  <a:txBody>
                    <a:bodyPr>
                      <a:noAutofit/>
                    </a:bodyPr>
                    <a:lstStyle/>
                    <a:p>
                      <a:pPr rtl="0" lvl="0">
                        <a:spcBef>
                          <a:spcPts val="0"/>
                        </a:spcBef>
                        <a:buNone/>
                      </a:pPr>
                      <a:r>
                        <a:rPr sz="1100" lang="en">
                          <a:solidFill>
                            <a:schemeClr val="dk1"/>
                          </a:solidFill>
                        </a:rPr>
                        <a:t>Tuesday March, 24th</a:t>
                      </a:r>
                    </a:p>
                  </a:txBody>
                  <a:tcPr marR="91425" marB="91425" marT="91425" marL="91425"/>
                </a:tc>
              </a:tr>
              <a:tr h="381000">
                <a:tc>
                  <a:txBody>
                    <a:bodyPr>
                      <a:noAutofit/>
                    </a:bodyPr>
                    <a:lstStyle/>
                    <a:p>
                      <a:pPr rtl="0" lvl="0">
                        <a:spcBef>
                          <a:spcPts val="0"/>
                        </a:spcBef>
                        <a:buNone/>
                      </a:pPr>
                      <a:r>
                        <a:rPr sz="1100" lang="en">
                          <a:solidFill>
                            <a:schemeClr val="dk1"/>
                          </a:solidFill>
                        </a:rPr>
                        <a:t>Second Prototype Deadline</a:t>
                      </a:r>
                    </a:p>
                  </a:txBody>
                  <a:tcPr marR="91425" marB="91425" marT="91425" marL="91425"/>
                </a:tc>
                <a:tc>
                  <a:txBody>
                    <a:bodyPr>
                      <a:noAutofit/>
                    </a:bodyPr>
                    <a:lstStyle/>
                    <a:p>
                      <a:pPr rtl="0" lvl="0">
                        <a:spcBef>
                          <a:spcPts val="0"/>
                        </a:spcBef>
                        <a:buNone/>
                      </a:pPr>
                      <a:r>
                        <a:rPr sz="1100" lang="en">
                          <a:solidFill>
                            <a:schemeClr val="dk1"/>
                          </a:solidFill>
                        </a:rPr>
                        <a:t>Tuesday March, 31st</a:t>
                      </a:r>
                    </a:p>
                  </a:txBody>
                  <a:tcPr marR="91425" marB="91425" marT="91425" marL="91425"/>
                </a:tc>
              </a:tr>
              <a:tr h="381000">
                <a:tc>
                  <a:txBody>
                    <a:bodyPr>
                      <a:noAutofit/>
                    </a:bodyPr>
                    <a:lstStyle/>
                    <a:p>
                      <a:pPr rtl="0" lvl="0">
                        <a:lnSpc>
                          <a:spcPct val="115000"/>
                        </a:lnSpc>
                        <a:spcBef>
                          <a:spcPts val="0"/>
                        </a:spcBef>
                        <a:buNone/>
                      </a:pPr>
                      <a:r>
                        <a:rPr sz="1100" lang="en">
                          <a:solidFill>
                            <a:schemeClr val="dk1"/>
                          </a:solidFill>
                        </a:rPr>
                        <a:t>Final Project Presentation</a:t>
                      </a:r>
                    </a:p>
                  </a:txBody>
                  <a:tcPr marR="91425" marB="91425" marT="91425" marL="91425"/>
                </a:tc>
                <a:tc>
                  <a:txBody>
                    <a:bodyPr>
                      <a:noAutofit/>
                    </a:bodyPr>
                    <a:lstStyle/>
                    <a:p>
                      <a:pPr rtl="0" lvl="0">
                        <a:spcBef>
                          <a:spcPts val="0"/>
                        </a:spcBef>
                        <a:buNone/>
                      </a:pPr>
                      <a:r>
                        <a:rPr sz="1100" lang="en">
                          <a:solidFill>
                            <a:schemeClr val="dk1"/>
                          </a:solidFill>
                        </a:rPr>
                        <a:t>Tuesday April, 21st</a:t>
                      </a:r>
                    </a:p>
                  </a:txBody>
                  <a:tcPr marR="91425" marB="91425" marT="91425" marL="91425"/>
                </a:tc>
              </a:tr>
            </a:tbl>
          </a:graphicData>
        </a:graphic>
      </p:graphicFrame>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y="0" x="0"/>
          <a:ext cy="0" cx="0"/>
          <a:chOff y="0" x="0"/>
          <a:chExt cy="0" cx="0"/>
        </a:xfrm>
      </p:grpSpPr>
      <p:sp>
        <p:nvSpPr>
          <p:cNvPr id="139" name="Shape 139"/>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After Rocket Math</a:t>
            </a:r>
          </a:p>
        </p:txBody>
      </p:sp>
      <p:sp>
        <p:nvSpPr>
          <p:cNvPr id="140" name="Shape 14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Rocket english</a:t>
            </a:r>
          </a:p>
          <a:p>
            <a:pPr rtl="0" lvl="0" indent="-419100" marL="457200">
              <a:spcBef>
                <a:spcPts val="0"/>
              </a:spcBef>
              <a:buClr>
                <a:schemeClr val="dk1"/>
              </a:buClr>
              <a:buSzPct val="100000"/>
              <a:buFont typeface="Arial"/>
              <a:buChar char="●"/>
            </a:pPr>
            <a:r>
              <a:rPr lang="en"/>
              <a:t>Rocket science</a:t>
            </a:r>
          </a:p>
          <a:p>
            <a:pPr rtl="0" lvl="0" indent="-419100" marL="457200">
              <a:spcBef>
                <a:spcPts val="0"/>
              </a:spcBef>
              <a:buClr>
                <a:schemeClr val="dk1"/>
              </a:buClr>
              <a:buSzPct val="100000"/>
              <a:buFont typeface="Arial"/>
              <a:buChar char="●"/>
            </a:pPr>
            <a:r>
              <a:rPr lang="en"/>
              <a:t>Rocket social studies</a:t>
            </a:r>
          </a:p>
          <a:p>
            <a:pPr rtl="0" lvl="0">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y="0" x="0"/>
          <a:ext cy="0" cx="0"/>
          <a:chOff y="0" x="0"/>
          <a:chExt cy="0" cx="0"/>
        </a:xfrm>
      </p:grpSpPr>
      <p:sp>
        <p:nvSpPr>
          <p:cNvPr id="145" name="Shape 145"/>
          <p:cNvSpPr txBox="1"/>
          <p:nvPr>
            <p:ph type="title"/>
          </p:nvPr>
        </p:nvSpPr>
        <p:spPr>
          <a:xfrm>
            <a:off y="187028" x="433525"/>
            <a:ext cy="857400" cx="8229600"/>
          </a:xfrm>
          <a:prstGeom prst="rect">
            <a:avLst/>
          </a:prstGeom>
        </p:spPr>
        <p:txBody>
          <a:bodyPr bIns="91425" rIns="91425" lIns="91425" tIns="91425" anchor="ctr" anchorCtr="0">
            <a:noAutofit/>
          </a:bodyPr>
          <a:lstStyle/>
          <a:p>
            <a:pPr>
              <a:spcBef>
                <a:spcPts val="0"/>
              </a:spcBef>
              <a:buNone/>
            </a:pPr>
            <a:r>
              <a:rPr lang="en"/>
              <a:t>Questions?</a:t>
            </a:r>
          </a:p>
        </p:txBody>
      </p:sp>
      <p:pic>
        <p:nvPicPr>
          <p:cNvPr id="146" name="Shape 146"/>
          <p:cNvPicPr preferRelativeResize="0"/>
          <p:nvPr/>
        </p:nvPicPr>
        <p:blipFill>
          <a:blip r:embed="rId3">
            <a:alphaModFix/>
          </a:blip>
          <a:stretch>
            <a:fillRect/>
          </a:stretch>
        </p:blipFill>
        <p:spPr>
          <a:xfrm>
            <a:off y="1227725" x="1584099"/>
            <a:ext cy="3839575" cx="5756499"/>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 name="Shape 51"/>
        <p:cNvGrpSpPr/>
        <p:nvPr/>
      </p:nvGrpSpPr>
      <p:grpSpPr>
        <a:xfrm>
          <a:off y="0" x="0"/>
          <a:ext cy="0" cx="0"/>
          <a:chOff y="0" x="0"/>
          <a:chExt cy="0" cx="0"/>
        </a:xfrm>
      </p:grpSpPr>
      <p:sp>
        <p:nvSpPr>
          <p:cNvPr id="52" name="Shape 52"/>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What is Rocket Math?</a:t>
            </a:r>
          </a:p>
        </p:txBody>
      </p:sp>
      <p:pic>
        <p:nvPicPr>
          <p:cNvPr id="53" name="Shape 53"/>
          <p:cNvPicPr preferRelativeResize="0"/>
          <p:nvPr/>
        </p:nvPicPr>
        <p:blipFill>
          <a:blip r:embed="rId3">
            <a:alphaModFix/>
          </a:blip>
          <a:stretch>
            <a:fillRect/>
          </a:stretch>
        </p:blipFill>
        <p:spPr>
          <a:xfrm>
            <a:off y="1233600" x="1487325"/>
            <a:ext cy="3883599" cx="5911599"/>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 name="Shape 57"/>
        <p:cNvGrpSpPr/>
        <p:nvPr/>
      </p:nvGrpSpPr>
      <p:grpSpPr>
        <a:xfrm>
          <a:off y="0" x="0"/>
          <a:ext cy="0" cx="0"/>
          <a:chOff y="0" x="0"/>
          <a:chExt cy="0" cx="0"/>
        </a:xfrm>
      </p:grpSpPr>
      <p:sp>
        <p:nvSpPr>
          <p:cNvPr id="58" name="Shape 58"/>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Scope</a:t>
            </a:r>
          </a:p>
        </p:txBody>
      </p:sp>
      <p:sp>
        <p:nvSpPr>
          <p:cNvPr id="59" name="Shape 5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lnSpc>
                <a:spcPct val="115000"/>
              </a:lnSpc>
              <a:spcBef>
                <a:spcPts val="0"/>
              </a:spcBef>
              <a:buClr>
                <a:schemeClr val="dk1"/>
              </a:buClr>
              <a:buSzPct val="100000"/>
              <a:buFont typeface="Arial"/>
              <a:buChar char="●"/>
            </a:pPr>
            <a:r>
              <a:rPr lang="en"/>
              <a:t>Exercise first grade math skills</a:t>
            </a:r>
          </a:p>
          <a:p>
            <a:pPr rtl="0" lvl="0" indent="-419100" marL="457200">
              <a:lnSpc>
                <a:spcPct val="115000"/>
              </a:lnSpc>
              <a:spcBef>
                <a:spcPts val="0"/>
              </a:spcBef>
              <a:buClr>
                <a:schemeClr val="dk1"/>
              </a:buClr>
              <a:buSzPct val="100000"/>
              <a:buFont typeface="Arial"/>
              <a:buChar char="●"/>
            </a:pPr>
            <a:r>
              <a:rPr lang="en"/>
              <a:t>Track student’s data</a:t>
            </a:r>
          </a:p>
          <a:p>
            <a:pPr rtl="0" lvl="0" indent="-419100" marL="457200">
              <a:lnSpc>
                <a:spcPct val="115000"/>
              </a:lnSpc>
              <a:spcBef>
                <a:spcPts val="0"/>
              </a:spcBef>
              <a:buClr>
                <a:schemeClr val="dk1"/>
              </a:buClr>
              <a:buSzPct val="100000"/>
              <a:buFont typeface="Arial"/>
              <a:buChar char="●"/>
            </a:pPr>
            <a:r>
              <a:rPr lang="en"/>
              <a:t>Create an IOS application</a:t>
            </a:r>
          </a:p>
          <a:p>
            <a:pPr rtl="0" lvl="0" indent="-419100" marL="457200">
              <a:lnSpc>
                <a:spcPct val="115000"/>
              </a:lnSpc>
              <a:spcBef>
                <a:spcPts val="0"/>
              </a:spcBef>
              <a:buClr>
                <a:schemeClr val="dk1"/>
              </a:buClr>
              <a:buSzPct val="100000"/>
              <a:buFont typeface="Arial"/>
              <a:buChar char="●"/>
            </a:pPr>
            <a:r>
              <a:rPr lang="en"/>
              <a:t>Create a database</a:t>
            </a:r>
          </a:p>
          <a:p>
            <a:pPr rtl="0" lvl="0" indent="-419100" marL="457200">
              <a:lnSpc>
                <a:spcPct val="115000"/>
              </a:lnSpc>
              <a:spcBef>
                <a:spcPts val="0"/>
              </a:spcBef>
              <a:buClr>
                <a:schemeClr val="dk1"/>
              </a:buClr>
              <a:buSzPct val="100000"/>
              <a:buFont typeface="Arial"/>
              <a:buChar char="●"/>
            </a:pPr>
            <a:r>
              <a:rPr lang="en"/>
              <a:t>Create an online portal </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y="0" x="0"/>
          <a:ext cy="0" cx="0"/>
          <a:chOff y="0" x="0"/>
          <a:chExt cy="0" cx="0"/>
        </a:xfrm>
      </p:grpSpPr>
      <p:sp>
        <p:nvSpPr>
          <p:cNvPr id="64" name="Shape 64"/>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Behind the Scenes</a:t>
            </a:r>
          </a:p>
        </p:txBody>
      </p:sp>
      <p:pic>
        <p:nvPicPr>
          <p:cNvPr id="65" name="Shape 65"/>
          <p:cNvPicPr preferRelativeResize="0"/>
          <p:nvPr/>
        </p:nvPicPr>
        <p:blipFill>
          <a:blip r:embed="rId3">
            <a:alphaModFix/>
          </a:blip>
          <a:stretch>
            <a:fillRect/>
          </a:stretch>
        </p:blipFill>
        <p:spPr>
          <a:xfrm>
            <a:off y="2358700" x="341674"/>
            <a:ext cy="2031824" cx="2031826"/>
          </a:xfrm>
          <a:prstGeom prst="rect">
            <a:avLst/>
          </a:prstGeom>
          <a:noFill/>
          <a:ln>
            <a:noFill/>
          </a:ln>
        </p:spPr>
      </p:pic>
      <p:pic>
        <p:nvPicPr>
          <p:cNvPr id="66" name="Shape 66"/>
          <p:cNvPicPr preferRelativeResize="0"/>
          <p:nvPr/>
        </p:nvPicPr>
        <p:blipFill>
          <a:blip r:embed="rId4">
            <a:alphaModFix/>
          </a:blip>
          <a:stretch>
            <a:fillRect/>
          </a:stretch>
        </p:blipFill>
        <p:spPr>
          <a:xfrm>
            <a:off y="1405537" x="3662187"/>
            <a:ext cy="1260449" cx="1025050"/>
          </a:xfrm>
          <a:prstGeom prst="rect">
            <a:avLst/>
          </a:prstGeom>
          <a:noFill/>
          <a:ln>
            <a:noFill/>
          </a:ln>
        </p:spPr>
      </p:pic>
      <p:cxnSp>
        <p:nvCxnSpPr>
          <p:cNvPr id="67" name="Shape 67"/>
          <p:cNvCxnSpPr>
            <a:stCxn id="65" idx="3"/>
            <a:endCxn id="66" idx="1"/>
          </p:cNvCxnSpPr>
          <p:nvPr/>
        </p:nvCxnSpPr>
        <p:spPr>
          <a:xfrm rot="10800000" flipH="1">
            <a:off y="2035712" x="2373500"/>
            <a:ext cy="1338900" cx="1288800"/>
          </a:xfrm>
          <a:prstGeom prst="straightConnector1">
            <a:avLst/>
          </a:prstGeom>
          <a:noFill/>
          <a:ln w="19050" cap="flat">
            <a:solidFill>
              <a:schemeClr val="dk2"/>
            </a:solidFill>
            <a:prstDash val="solid"/>
            <a:round/>
            <a:headEnd w="lg" len="lg" type="none"/>
            <a:tailEnd w="lg" len="lg" type="none"/>
          </a:ln>
        </p:spPr>
      </p:cxnSp>
      <p:pic>
        <p:nvPicPr>
          <p:cNvPr id="68" name="Shape 68"/>
          <p:cNvPicPr preferRelativeResize="0"/>
          <p:nvPr/>
        </p:nvPicPr>
        <p:blipFill>
          <a:blip r:embed="rId5">
            <a:alphaModFix/>
          </a:blip>
          <a:stretch>
            <a:fillRect/>
          </a:stretch>
        </p:blipFill>
        <p:spPr>
          <a:xfrm>
            <a:off y="2462200" x="5975950"/>
            <a:ext cy="2123649" cx="2775750"/>
          </a:xfrm>
          <a:prstGeom prst="rect">
            <a:avLst/>
          </a:prstGeom>
          <a:noFill/>
          <a:ln>
            <a:noFill/>
          </a:ln>
        </p:spPr>
      </p:pic>
      <p:cxnSp>
        <p:nvCxnSpPr>
          <p:cNvPr id="69" name="Shape 69"/>
          <p:cNvCxnSpPr>
            <a:stCxn id="66" idx="3"/>
            <a:endCxn id="68" idx="1"/>
          </p:cNvCxnSpPr>
          <p:nvPr/>
        </p:nvCxnSpPr>
        <p:spPr>
          <a:xfrm>
            <a:off y="2035762" x="4687238"/>
            <a:ext cy="1488300" cx="1288800"/>
          </a:xfrm>
          <a:prstGeom prst="straightConnector1">
            <a:avLst/>
          </a:prstGeom>
          <a:noFill/>
          <a:ln w="19050" cap="flat">
            <a:solidFill>
              <a:schemeClr val="dk2"/>
            </a:solidFill>
            <a:prstDash val="solid"/>
            <a:round/>
            <a:headEnd w="lg" len="lg" type="none"/>
            <a:tailEnd w="lg" len="lg" type="none"/>
          </a:ln>
        </p:spPr>
      </p:cxn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y="0" x="0"/>
          <a:ext cy="0" cx="0"/>
          <a:chOff y="0" x="0"/>
          <a:chExt cy="0" cx="0"/>
        </a:xfrm>
      </p:grpSpPr>
      <p:sp>
        <p:nvSpPr>
          <p:cNvPr id="74" name="Shape 74"/>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Technology</a:t>
            </a:r>
          </a:p>
        </p:txBody>
      </p:sp>
      <p:grpSp>
        <p:nvGrpSpPr>
          <p:cNvPr id="75" name="Shape 75"/>
          <p:cNvGrpSpPr/>
          <p:nvPr/>
        </p:nvGrpSpPr>
        <p:grpSpPr>
          <a:xfrm>
            <a:off y="1326124" x="156274"/>
            <a:ext cy="2126625" cx="1960775"/>
            <a:chOff y="1444524" x="250999"/>
            <a:chExt cy="2126625" cx="1960775"/>
          </a:xfrm>
        </p:grpSpPr>
        <p:pic>
          <p:nvPicPr>
            <p:cNvPr id="76" name="Shape 76"/>
            <p:cNvPicPr preferRelativeResize="0"/>
            <p:nvPr/>
          </p:nvPicPr>
          <p:blipFill>
            <a:blip r:embed="rId3">
              <a:alphaModFix/>
            </a:blip>
            <a:stretch>
              <a:fillRect/>
            </a:stretch>
          </p:blipFill>
          <p:spPr>
            <a:xfrm>
              <a:off y="1444524" x="250999"/>
              <a:ext cy="1960775" cx="1960775"/>
            </a:xfrm>
            <a:prstGeom prst="rect">
              <a:avLst/>
            </a:prstGeom>
            <a:noFill/>
            <a:ln>
              <a:noFill/>
            </a:ln>
          </p:spPr>
        </p:pic>
        <p:sp>
          <p:nvSpPr>
            <p:cNvPr id="77" name="Shape 77"/>
            <p:cNvSpPr txBox="1"/>
            <p:nvPr/>
          </p:nvSpPr>
          <p:spPr>
            <a:xfrm>
              <a:off y="3230050" x="525700"/>
              <a:ext cy="341100" cx="1463400"/>
            </a:xfrm>
            <a:prstGeom prst="rect">
              <a:avLst/>
            </a:prstGeom>
            <a:noFill/>
            <a:ln>
              <a:noFill/>
            </a:ln>
          </p:spPr>
          <p:txBody>
            <a:bodyPr bIns="91425" rIns="91425" lIns="91425" tIns="91425" anchor="t" anchorCtr="0">
              <a:noAutofit/>
            </a:bodyPr>
            <a:lstStyle/>
            <a:p>
              <a:pPr>
                <a:spcBef>
                  <a:spcPts val="0"/>
                </a:spcBef>
                <a:buNone/>
              </a:pPr>
              <a:r>
                <a:rPr lang="en">
                  <a:latin typeface="Consolas"/>
                  <a:ea typeface="Consolas"/>
                  <a:cs typeface="Consolas"/>
                  <a:sym typeface="Consolas"/>
                </a:rPr>
                <a:t>Objective-C</a:t>
              </a:r>
            </a:p>
          </p:txBody>
        </p:sp>
      </p:grpSp>
      <p:pic>
        <p:nvPicPr>
          <p:cNvPr id="78" name="Shape 78"/>
          <p:cNvPicPr preferRelativeResize="0"/>
          <p:nvPr/>
        </p:nvPicPr>
        <p:blipFill>
          <a:blip r:embed="rId4">
            <a:alphaModFix/>
          </a:blip>
          <a:stretch>
            <a:fillRect/>
          </a:stretch>
        </p:blipFill>
        <p:spPr>
          <a:xfrm>
            <a:off y="1732523" x="6372825"/>
            <a:ext cy="1313825" cx="2502550"/>
          </a:xfrm>
          <a:prstGeom prst="rect">
            <a:avLst/>
          </a:prstGeom>
          <a:noFill/>
          <a:ln>
            <a:noFill/>
          </a:ln>
        </p:spPr>
      </p:pic>
      <p:pic>
        <p:nvPicPr>
          <p:cNvPr id="79" name="Shape 79"/>
          <p:cNvPicPr preferRelativeResize="0"/>
          <p:nvPr/>
        </p:nvPicPr>
        <p:blipFill>
          <a:blip r:embed="rId5">
            <a:alphaModFix/>
          </a:blip>
          <a:stretch>
            <a:fillRect/>
          </a:stretch>
        </p:blipFill>
        <p:spPr>
          <a:xfrm>
            <a:off y="1657687" x="2824061"/>
            <a:ext cy="1463499" cx="2761339"/>
          </a:xfrm>
          <a:prstGeom prst="rect">
            <a:avLst/>
          </a:prstGeom>
          <a:noFill/>
          <a:ln>
            <a:noFill/>
          </a:ln>
        </p:spPr>
      </p:pic>
      <p:pic>
        <p:nvPicPr>
          <p:cNvPr id="80" name="Shape 80"/>
          <p:cNvPicPr preferRelativeResize="0"/>
          <p:nvPr/>
        </p:nvPicPr>
        <p:blipFill>
          <a:blip r:embed="rId6">
            <a:alphaModFix/>
          </a:blip>
          <a:stretch>
            <a:fillRect/>
          </a:stretch>
        </p:blipFill>
        <p:spPr>
          <a:xfrm>
            <a:off y="3115600" x="2701725"/>
            <a:ext cy="1834350" cx="3130624"/>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y="0" x="0"/>
          <a:ext cy="0" cx="0"/>
          <a:chOff y="0" x="0"/>
          <a:chExt cy="0" cx="0"/>
        </a:xfrm>
      </p:grpSpPr>
      <p:sp>
        <p:nvSpPr>
          <p:cNvPr id="85" name="Shape 85"/>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Team Structure</a:t>
            </a:r>
          </a:p>
        </p:txBody>
      </p:sp>
      <p:grpSp>
        <p:nvGrpSpPr>
          <p:cNvPr id="86" name="Shape 86"/>
          <p:cNvGrpSpPr/>
          <p:nvPr/>
        </p:nvGrpSpPr>
        <p:grpSpPr>
          <a:xfrm>
            <a:off y="1197100" x="211500"/>
            <a:ext cy="1621100" cx="5993399"/>
            <a:chOff y="1197100" x="211500"/>
            <a:chExt cy="1621100" cx="5993399"/>
          </a:xfrm>
        </p:grpSpPr>
        <p:sp>
          <p:nvSpPr>
            <p:cNvPr id="87" name="Shape 87"/>
            <p:cNvSpPr txBox="1"/>
            <p:nvPr/>
          </p:nvSpPr>
          <p:spPr>
            <a:xfrm>
              <a:off y="1815800" x="2916600"/>
              <a:ext cy="383700" cx="3288299"/>
            </a:xfrm>
            <a:prstGeom prst="rect">
              <a:avLst/>
            </a:prstGeom>
            <a:noFill/>
            <a:ln>
              <a:noFill/>
            </a:ln>
          </p:spPr>
          <p:txBody>
            <a:bodyPr bIns="91425" rIns="91425" lIns="91425" tIns="91425" anchor="t" anchorCtr="0">
              <a:noAutofit/>
            </a:bodyPr>
            <a:lstStyle/>
            <a:p>
              <a:pPr>
                <a:spcBef>
                  <a:spcPts val="0"/>
                </a:spcBef>
                <a:buNone/>
              </a:pPr>
              <a:r>
                <a:rPr lang="en"/>
                <a:t>Samuel Arseneault</a:t>
              </a:r>
            </a:p>
          </p:txBody>
        </p:sp>
        <p:grpSp>
          <p:nvGrpSpPr>
            <p:cNvPr id="88" name="Shape 88"/>
            <p:cNvGrpSpPr/>
            <p:nvPr/>
          </p:nvGrpSpPr>
          <p:grpSpPr>
            <a:xfrm>
              <a:off y="1197100" x="211500"/>
              <a:ext cy="1621100" cx="2437050"/>
              <a:chOff y="1197100" x="211500"/>
              <a:chExt cy="1621100" cx="2437050"/>
            </a:xfrm>
          </p:grpSpPr>
          <p:pic>
            <p:nvPicPr>
              <p:cNvPr id="89" name="Shape 89"/>
              <p:cNvPicPr preferRelativeResize="0"/>
              <p:nvPr/>
            </p:nvPicPr>
            <p:blipFill>
              <a:blip r:embed="rId3">
                <a:alphaModFix/>
              </a:blip>
              <a:stretch>
                <a:fillRect/>
              </a:stretch>
            </p:blipFill>
            <p:spPr>
              <a:xfrm>
                <a:off y="1197100" x="211500"/>
                <a:ext cy="1333049" cx="1333049"/>
              </a:xfrm>
              <a:prstGeom prst="rect">
                <a:avLst/>
              </a:prstGeom>
              <a:noFill/>
              <a:ln>
                <a:noFill/>
              </a:ln>
            </p:spPr>
          </p:pic>
          <p:sp>
            <p:nvSpPr>
              <p:cNvPr id="90" name="Shape 90"/>
              <p:cNvSpPr txBox="1"/>
              <p:nvPr/>
            </p:nvSpPr>
            <p:spPr>
              <a:xfrm>
                <a:off y="2475600" x="254700"/>
                <a:ext cy="342600" cx="2020800"/>
              </a:xfrm>
              <a:prstGeom prst="rect">
                <a:avLst/>
              </a:prstGeom>
              <a:noFill/>
              <a:ln>
                <a:noFill/>
              </a:ln>
            </p:spPr>
            <p:txBody>
              <a:bodyPr bIns="91425" rIns="91425" lIns="91425" tIns="91425" anchor="t" anchorCtr="0">
                <a:noAutofit/>
              </a:bodyPr>
              <a:lstStyle/>
              <a:p>
                <a:pPr>
                  <a:spcBef>
                    <a:spcPts val="0"/>
                  </a:spcBef>
                  <a:buNone/>
                </a:pPr>
                <a:r>
                  <a:rPr lang="en"/>
                  <a:t>Project lead</a:t>
                </a:r>
              </a:p>
            </p:txBody>
          </p:sp>
          <p:sp>
            <p:nvSpPr>
              <p:cNvPr id="91" name="Shape 91"/>
              <p:cNvSpPr/>
              <p:nvPr/>
            </p:nvSpPr>
            <p:spPr>
              <a:xfrm>
                <a:off y="1747975" x="1544550"/>
                <a:ext cy="525299" cx="1104000"/>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grpSp>
      </p:grpSp>
      <p:grpSp>
        <p:nvGrpSpPr>
          <p:cNvPr id="92" name="Shape 92"/>
          <p:cNvGrpSpPr/>
          <p:nvPr/>
        </p:nvGrpSpPr>
        <p:grpSpPr>
          <a:xfrm>
            <a:off y="2862025" x="304545"/>
            <a:ext cy="1162700" cx="5900353"/>
            <a:chOff y="2862025" x="304545"/>
            <a:chExt cy="1162700" cx="5900353"/>
          </a:xfrm>
        </p:grpSpPr>
        <p:sp>
          <p:nvSpPr>
            <p:cNvPr id="93" name="Shape 93"/>
            <p:cNvSpPr txBox="1"/>
            <p:nvPr/>
          </p:nvSpPr>
          <p:spPr>
            <a:xfrm>
              <a:off y="3190375" x="2916600"/>
              <a:ext cy="383700" cx="3288299"/>
            </a:xfrm>
            <a:prstGeom prst="rect">
              <a:avLst/>
            </a:prstGeom>
            <a:noFill/>
            <a:ln>
              <a:noFill/>
            </a:ln>
          </p:spPr>
          <p:txBody>
            <a:bodyPr bIns="91425" rIns="91425" lIns="91425" tIns="91425" anchor="t" anchorCtr="0">
              <a:noAutofit/>
            </a:bodyPr>
            <a:lstStyle/>
            <a:p>
              <a:pPr rtl="0">
                <a:spcBef>
                  <a:spcPts val="0"/>
                </a:spcBef>
                <a:buNone/>
              </a:pPr>
              <a:r>
                <a:rPr lang="en"/>
                <a:t>John Luu</a:t>
              </a:r>
            </a:p>
            <a:p>
              <a:pPr rtl="0" lvl="0">
                <a:spcBef>
                  <a:spcPts val="0"/>
                </a:spcBef>
                <a:buNone/>
              </a:pPr>
              <a:r>
                <a:t/>
              </a:r>
              <a:endParaRPr/>
            </a:p>
          </p:txBody>
        </p:sp>
        <p:grpSp>
          <p:nvGrpSpPr>
            <p:cNvPr id="94" name="Shape 94"/>
            <p:cNvGrpSpPr/>
            <p:nvPr/>
          </p:nvGrpSpPr>
          <p:grpSpPr>
            <a:xfrm>
              <a:off y="2862025" x="304545"/>
              <a:ext cy="1162700" cx="2351954"/>
              <a:chOff y="2862025" x="304545"/>
              <a:chExt cy="1162700" cx="2351954"/>
            </a:xfrm>
          </p:grpSpPr>
          <p:sp>
            <p:nvSpPr>
              <p:cNvPr id="95" name="Shape 95"/>
              <p:cNvSpPr/>
              <p:nvPr/>
            </p:nvSpPr>
            <p:spPr>
              <a:xfrm>
                <a:off y="3096725" x="1552500"/>
                <a:ext cy="525299" cx="1104000"/>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grpSp>
            <p:nvGrpSpPr>
              <p:cNvPr id="96" name="Shape 96"/>
              <p:cNvGrpSpPr/>
              <p:nvPr/>
            </p:nvGrpSpPr>
            <p:grpSpPr>
              <a:xfrm>
                <a:off y="2862025" x="304545"/>
                <a:ext cy="1162700" cx="2055129"/>
                <a:chOff y="2862025" x="304545"/>
                <a:chExt cy="1162700" cx="2055129"/>
              </a:xfrm>
            </p:grpSpPr>
            <p:pic>
              <p:nvPicPr>
                <p:cNvPr id="97" name="Shape 97"/>
                <p:cNvPicPr preferRelativeResize="0"/>
                <p:nvPr/>
              </p:nvPicPr>
              <p:blipFill>
                <a:blip r:embed="rId4">
                  <a:alphaModFix/>
                </a:blip>
                <a:stretch>
                  <a:fillRect/>
                </a:stretch>
              </p:blipFill>
              <p:spPr>
                <a:xfrm>
                  <a:off y="2862025" x="304545"/>
                  <a:ext cy="929374" cx="929350"/>
                </a:xfrm>
                <a:prstGeom prst="rect">
                  <a:avLst/>
                </a:prstGeom>
                <a:noFill/>
                <a:ln>
                  <a:noFill/>
                </a:ln>
              </p:spPr>
            </p:pic>
            <p:sp>
              <p:nvSpPr>
                <p:cNvPr id="98" name="Shape 98"/>
                <p:cNvSpPr txBox="1"/>
                <p:nvPr/>
              </p:nvSpPr>
              <p:spPr>
                <a:xfrm>
                  <a:off y="3682125" x="338875"/>
                  <a:ext cy="342600" cx="2020800"/>
                </a:xfrm>
                <a:prstGeom prst="rect">
                  <a:avLst/>
                </a:prstGeom>
                <a:noFill/>
                <a:ln>
                  <a:noFill/>
                </a:ln>
              </p:spPr>
              <p:txBody>
                <a:bodyPr bIns="91425" rIns="91425" lIns="91425" tIns="91425" anchor="t" anchorCtr="0">
                  <a:noAutofit/>
                </a:bodyPr>
                <a:lstStyle/>
                <a:p>
                  <a:pPr rtl="0" lvl="0">
                    <a:spcBef>
                      <a:spcPts val="0"/>
                    </a:spcBef>
                    <a:buNone/>
                  </a:pPr>
                  <a:r>
                    <a:rPr sz="800" lang="en"/>
                    <a:t>Team member</a:t>
                  </a:r>
                </a:p>
              </p:txBody>
            </p:sp>
          </p:grpSp>
        </p:grpSp>
      </p:grpSp>
      <p:grpSp>
        <p:nvGrpSpPr>
          <p:cNvPr id="99" name="Shape 99"/>
          <p:cNvGrpSpPr/>
          <p:nvPr/>
        </p:nvGrpSpPr>
        <p:grpSpPr>
          <a:xfrm>
            <a:off y="4005025" x="304545"/>
            <a:ext cy="1162700" cx="5900353"/>
            <a:chOff y="2862025" x="304545"/>
            <a:chExt cy="1162700" cx="5900353"/>
          </a:xfrm>
        </p:grpSpPr>
        <p:sp>
          <p:nvSpPr>
            <p:cNvPr id="100" name="Shape 100"/>
            <p:cNvSpPr txBox="1"/>
            <p:nvPr/>
          </p:nvSpPr>
          <p:spPr>
            <a:xfrm>
              <a:off y="3190375" x="2916600"/>
              <a:ext cy="383700" cx="3288299"/>
            </a:xfrm>
            <a:prstGeom prst="rect">
              <a:avLst/>
            </a:prstGeom>
            <a:noFill/>
            <a:ln>
              <a:noFill/>
            </a:ln>
          </p:spPr>
          <p:txBody>
            <a:bodyPr bIns="91425" rIns="91425" lIns="91425" tIns="91425" anchor="t" anchorCtr="0">
              <a:noAutofit/>
            </a:bodyPr>
            <a:lstStyle/>
            <a:p>
              <a:pPr rtl="0" lvl="0">
                <a:spcBef>
                  <a:spcPts val="0"/>
                </a:spcBef>
                <a:buNone/>
              </a:pPr>
              <a:r>
                <a:rPr lang="en"/>
                <a:t>Kelly Markaity</a:t>
              </a:r>
            </a:p>
            <a:p>
              <a:pPr rtl="0" lvl="0">
                <a:spcBef>
                  <a:spcPts val="0"/>
                </a:spcBef>
                <a:buNone/>
              </a:pPr>
              <a:r>
                <a:t/>
              </a:r>
              <a:endParaRPr/>
            </a:p>
          </p:txBody>
        </p:sp>
        <p:grpSp>
          <p:nvGrpSpPr>
            <p:cNvPr id="101" name="Shape 101"/>
            <p:cNvGrpSpPr/>
            <p:nvPr/>
          </p:nvGrpSpPr>
          <p:grpSpPr>
            <a:xfrm>
              <a:off y="2862025" x="304545"/>
              <a:ext cy="1162700" cx="2351954"/>
              <a:chOff y="2862025" x="304545"/>
              <a:chExt cy="1162700" cx="2351954"/>
            </a:xfrm>
          </p:grpSpPr>
          <p:sp>
            <p:nvSpPr>
              <p:cNvPr id="102" name="Shape 102"/>
              <p:cNvSpPr/>
              <p:nvPr/>
            </p:nvSpPr>
            <p:spPr>
              <a:xfrm>
                <a:off y="3096725" x="1552500"/>
                <a:ext cy="525299" cx="1104000"/>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grpSp>
            <p:nvGrpSpPr>
              <p:cNvPr id="103" name="Shape 103"/>
              <p:cNvGrpSpPr/>
              <p:nvPr/>
            </p:nvGrpSpPr>
            <p:grpSpPr>
              <a:xfrm>
                <a:off y="2862025" x="304545"/>
                <a:ext cy="1162700" cx="2055129"/>
                <a:chOff y="2862025" x="304545"/>
                <a:chExt cy="1162700" cx="2055129"/>
              </a:xfrm>
            </p:grpSpPr>
            <p:pic>
              <p:nvPicPr>
                <p:cNvPr id="104" name="Shape 104"/>
                <p:cNvPicPr preferRelativeResize="0"/>
                <p:nvPr/>
              </p:nvPicPr>
              <p:blipFill>
                <a:blip r:embed="rId4">
                  <a:alphaModFix/>
                </a:blip>
                <a:stretch>
                  <a:fillRect/>
                </a:stretch>
              </p:blipFill>
              <p:spPr>
                <a:xfrm>
                  <a:off y="2862025" x="304545"/>
                  <a:ext cy="929374" cx="929350"/>
                </a:xfrm>
                <a:prstGeom prst="rect">
                  <a:avLst/>
                </a:prstGeom>
                <a:noFill/>
                <a:ln>
                  <a:noFill/>
                </a:ln>
              </p:spPr>
            </p:pic>
            <p:sp>
              <p:nvSpPr>
                <p:cNvPr id="105" name="Shape 105"/>
                <p:cNvSpPr txBox="1"/>
                <p:nvPr/>
              </p:nvSpPr>
              <p:spPr>
                <a:xfrm>
                  <a:off y="3682125" x="338875"/>
                  <a:ext cy="342600" cx="2020800"/>
                </a:xfrm>
                <a:prstGeom prst="rect">
                  <a:avLst/>
                </a:prstGeom>
                <a:noFill/>
                <a:ln>
                  <a:noFill/>
                </a:ln>
              </p:spPr>
              <p:txBody>
                <a:bodyPr bIns="91425" rIns="91425" lIns="91425" tIns="91425" anchor="t" anchorCtr="0">
                  <a:noAutofit/>
                </a:bodyPr>
                <a:lstStyle/>
                <a:p>
                  <a:pPr rtl="0" lvl="0">
                    <a:spcBef>
                      <a:spcPts val="0"/>
                    </a:spcBef>
                    <a:buNone/>
                  </a:pPr>
                  <a:r>
                    <a:rPr sz="800" lang="en"/>
                    <a:t>Team member</a:t>
                  </a:r>
                </a:p>
              </p:txBody>
            </p:sp>
          </p:grpSp>
        </p:grpSp>
      </p:gr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y="0" x="0"/>
          <a:ext cy="0" cx="0"/>
          <a:chOff y="0" x="0"/>
          <a:chExt cy="0" cx="0"/>
        </a:xfrm>
      </p:grpSpPr>
      <p:sp>
        <p:nvSpPr>
          <p:cNvPr id="110" name="Shape 110"/>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Problem Resolution</a:t>
            </a:r>
          </a:p>
        </p:txBody>
      </p:sp>
      <p:pic>
        <p:nvPicPr>
          <p:cNvPr id="111" name="Shape 111"/>
          <p:cNvPicPr preferRelativeResize="0"/>
          <p:nvPr/>
        </p:nvPicPr>
        <p:blipFill rotWithShape="1">
          <a:blip r:embed="rId3">
            <a:alphaModFix/>
          </a:blip>
          <a:srcRect t="0" b="0" r="44168" l="0"/>
          <a:stretch/>
        </p:blipFill>
        <p:spPr>
          <a:xfrm>
            <a:off y="1619250" x="997050"/>
            <a:ext cy="3524250" cx="6892076"/>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y="0" x="0"/>
          <a:ext cy="0" cx="0"/>
          <a:chOff y="0" x="0"/>
          <a:chExt cy="0" cx="0"/>
        </a:xfrm>
      </p:grpSpPr>
      <p:sp>
        <p:nvSpPr>
          <p:cNvPr id="116" name="Shape 116"/>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Tools and Mediums</a:t>
            </a:r>
          </a:p>
        </p:txBody>
      </p:sp>
      <p:pic>
        <p:nvPicPr>
          <p:cNvPr id="117" name="Shape 117"/>
          <p:cNvPicPr preferRelativeResize="0"/>
          <p:nvPr/>
        </p:nvPicPr>
        <p:blipFill>
          <a:blip r:embed="rId3">
            <a:alphaModFix/>
          </a:blip>
          <a:stretch>
            <a:fillRect/>
          </a:stretch>
        </p:blipFill>
        <p:spPr>
          <a:xfrm>
            <a:off y="1391175" x="308775"/>
            <a:ext cy="976275" cx="2208749"/>
          </a:xfrm>
          <a:prstGeom prst="rect">
            <a:avLst/>
          </a:prstGeom>
          <a:noFill/>
          <a:ln>
            <a:noFill/>
          </a:ln>
        </p:spPr>
      </p:pic>
      <p:pic>
        <p:nvPicPr>
          <p:cNvPr id="118" name="Shape 118"/>
          <p:cNvPicPr preferRelativeResize="0"/>
          <p:nvPr/>
        </p:nvPicPr>
        <p:blipFill>
          <a:blip r:embed="rId4">
            <a:alphaModFix/>
          </a:blip>
          <a:stretch>
            <a:fillRect/>
          </a:stretch>
        </p:blipFill>
        <p:spPr>
          <a:xfrm>
            <a:off y="1670661" x="3903162"/>
            <a:ext cy="1474723" cx="1474723"/>
          </a:xfrm>
          <a:prstGeom prst="rect">
            <a:avLst/>
          </a:prstGeom>
          <a:noFill/>
          <a:ln>
            <a:noFill/>
          </a:ln>
        </p:spPr>
      </p:pic>
      <p:pic>
        <p:nvPicPr>
          <p:cNvPr id="119" name="Shape 119"/>
          <p:cNvPicPr preferRelativeResize="0"/>
          <p:nvPr/>
        </p:nvPicPr>
        <p:blipFill>
          <a:blip r:embed="rId5">
            <a:alphaModFix/>
          </a:blip>
          <a:stretch>
            <a:fillRect/>
          </a:stretch>
        </p:blipFill>
        <p:spPr>
          <a:xfrm>
            <a:off y="3791650" x="308775"/>
            <a:ext cy="779449" cx="3117824"/>
          </a:xfrm>
          <a:prstGeom prst="rect">
            <a:avLst/>
          </a:prstGeom>
          <a:noFill/>
          <a:ln>
            <a:noFill/>
          </a:ln>
        </p:spPr>
      </p:pic>
      <p:pic>
        <p:nvPicPr>
          <p:cNvPr id="120" name="Shape 120"/>
          <p:cNvPicPr preferRelativeResize="0"/>
          <p:nvPr/>
        </p:nvPicPr>
        <p:blipFill>
          <a:blip r:embed="rId6">
            <a:alphaModFix/>
          </a:blip>
          <a:stretch>
            <a:fillRect/>
          </a:stretch>
        </p:blipFill>
        <p:spPr>
          <a:xfrm>
            <a:off y="3752675" x="4314425"/>
            <a:ext cy="857399" cx="857399"/>
          </a:xfrm>
          <a:prstGeom prst="rect">
            <a:avLst/>
          </a:prstGeom>
          <a:noFill/>
          <a:ln>
            <a:noFill/>
          </a:ln>
        </p:spPr>
      </p:pic>
      <p:cxnSp>
        <p:nvCxnSpPr>
          <p:cNvPr id="121" name="Shape 121"/>
          <p:cNvCxnSpPr>
            <a:stCxn id="119" idx="3"/>
            <a:endCxn id="120" idx="1"/>
          </p:cNvCxnSpPr>
          <p:nvPr/>
        </p:nvCxnSpPr>
        <p:spPr>
          <a:xfrm>
            <a:off y="4181374" x="3426599"/>
            <a:ext cy="0" cx="887700"/>
          </a:xfrm>
          <a:prstGeom prst="straightConnector1">
            <a:avLst/>
          </a:prstGeom>
          <a:noFill/>
          <a:ln w="19050" cap="flat">
            <a:solidFill>
              <a:schemeClr val="dk2"/>
            </a:solidFill>
            <a:prstDash val="solid"/>
            <a:round/>
            <a:headEnd w="lg" len="lg" type="none"/>
            <a:tailEnd w="lg" len="lg" type="none"/>
          </a:ln>
        </p:spPr>
      </p:cxnSp>
      <p:pic>
        <p:nvPicPr>
          <p:cNvPr id="122" name="Shape 122"/>
          <p:cNvPicPr preferRelativeResize="0"/>
          <p:nvPr/>
        </p:nvPicPr>
        <p:blipFill>
          <a:blip r:embed="rId7">
            <a:alphaModFix/>
          </a:blip>
          <a:stretch>
            <a:fillRect/>
          </a:stretch>
        </p:blipFill>
        <p:spPr>
          <a:xfrm>
            <a:off y="2075601" x="5818301"/>
            <a:ext cy="664801" cx="664801"/>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y="0" x="0"/>
          <a:ext cy="0" cx="0"/>
          <a:chOff y="0" x="0"/>
          <a:chExt cy="0" cx="0"/>
        </a:xfrm>
      </p:grpSpPr>
      <p:sp>
        <p:nvSpPr>
          <p:cNvPr id="127" name="Shape 127"/>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Schedule</a:t>
            </a:r>
          </a:p>
        </p:txBody>
      </p:sp>
      <p:graphicFrame>
        <p:nvGraphicFramePr>
          <p:cNvPr id="128" name="Shape 128"/>
          <p:cNvGraphicFramePr/>
          <p:nvPr/>
        </p:nvGraphicFramePr>
        <p:xfrm>
          <a:off y="1565000" x="855475"/>
          <a:ext cy="3000000" cx="3000000"/>
        </p:xfrm>
        <a:graphic>
          <a:graphicData uri="http://schemas.openxmlformats.org/drawingml/2006/table">
            <a:tbl>
              <a:tblPr>
                <a:noFill/>
                <a:tableStyleId>{6C30D1B6-4F84-47AA-9AC1-94C9921535EC}</a:tableStyleId>
              </a:tblPr>
              <a:tblGrid>
                <a:gridCol w="5177800"/>
                <a:gridCol w="2061200"/>
              </a:tblGrid>
              <a:tr h="381000">
                <a:tc>
                  <a:txBody>
                    <a:bodyPr>
                      <a:noAutofit/>
                    </a:bodyPr>
                    <a:lstStyle/>
                    <a:p>
                      <a:pPr>
                        <a:spcBef>
                          <a:spcPts val="0"/>
                        </a:spcBef>
                        <a:buNone/>
                      </a:pPr>
                      <a:r>
                        <a:rPr b="1" lang="en"/>
                        <a:t>Task:</a:t>
                      </a:r>
                    </a:p>
                  </a:txBody>
                  <a:tcPr marR="91425" marB="91425" marT="91425" marL="91425"/>
                </a:tc>
                <a:tc>
                  <a:txBody>
                    <a:bodyPr>
                      <a:noAutofit/>
                    </a:bodyPr>
                    <a:lstStyle/>
                    <a:p>
                      <a:pPr>
                        <a:spcBef>
                          <a:spcPts val="0"/>
                        </a:spcBef>
                        <a:buNone/>
                      </a:pPr>
                      <a:r>
                        <a:rPr b="1" lang="en"/>
                        <a:t>Date:</a:t>
                      </a:r>
                    </a:p>
                  </a:txBody>
                  <a:tcPr marR="91425" marB="91425" marT="91425" marL="91425"/>
                </a:tc>
              </a:tr>
              <a:tr h="381000">
                <a:tc>
                  <a:txBody>
                    <a:bodyPr>
                      <a:noAutofit/>
                    </a:bodyPr>
                    <a:lstStyle/>
                    <a:p>
                      <a:pPr rtl="0" lvl="0">
                        <a:lnSpc>
                          <a:spcPct val="115000"/>
                        </a:lnSpc>
                        <a:spcBef>
                          <a:spcPts val="0"/>
                        </a:spcBef>
                        <a:buSzPct val="91666"/>
                        <a:buNone/>
                      </a:pPr>
                      <a:r>
                        <a:rPr sz="1200" lang="en">
                          <a:solidFill>
                            <a:schemeClr val="dk1"/>
                          </a:solidFill>
                        </a:rPr>
                        <a:t>Project introductory meeting</a:t>
                      </a:r>
                    </a:p>
                  </a:txBody>
                  <a:tcPr marR="91425" marB="91425" marT="91425" marL="91425"/>
                </a:tc>
                <a:tc>
                  <a:txBody>
                    <a:bodyPr>
                      <a:noAutofit/>
                    </a:bodyPr>
                    <a:lstStyle/>
                    <a:p>
                      <a:pPr>
                        <a:spcBef>
                          <a:spcPts val="0"/>
                        </a:spcBef>
                        <a:buNone/>
                      </a:pPr>
                      <a:r>
                        <a:rPr sz="1200" lang="en"/>
                        <a:t>Saturday, January 24th</a:t>
                      </a:r>
                    </a:p>
                  </a:txBody>
                  <a:tcPr marR="91425" marB="91425" marT="91425" marL="91425"/>
                </a:tc>
              </a:tr>
              <a:tr h="381000">
                <a:tc>
                  <a:txBody>
                    <a:bodyPr>
                      <a:noAutofit/>
                    </a:bodyPr>
                    <a:lstStyle/>
                    <a:p>
                      <a:pPr rtl="0" lvl="0">
                        <a:lnSpc>
                          <a:spcPct val="115000"/>
                        </a:lnSpc>
                        <a:spcBef>
                          <a:spcPts val="0"/>
                        </a:spcBef>
                        <a:buNone/>
                      </a:pPr>
                      <a:r>
                        <a:rPr sz="1200" lang="en">
                          <a:solidFill>
                            <a:schemeClr val="dk1"/>
                          </a:solidFill>
                        </a:rPr>
                        <a:t>Requirements Meeting</a:t>
                      </a:r>
                    </a:p>
                  </a:txBody>
                  <a:tcPr marR="91425" marB="91425" marT="91425" marL="91425"/>
                </a:tc>
                <a:tc>
                  <a:txBody>
                    <a:bodyPr>
                      <a:noAutofit/>
                    </a:bodyPr>
                    <a:lstStyle/>
                    <a:p>
                      <a:pPr>
                        <a:spcBef>
                          <a:spcPts val="0"/>
                        </a:spcBef>
                        <a:buNone/>
                      </a:pPr>
                      <a:r>
                        <a:rPr sz="1200" lang="en">
                          <a:solidFill>
                            <a:schemeClr val="dk1"/>
                          </a:solidFill>
                        </a:rPr>
                        <a:t>Tuesday, February 3rd</a:t>
                      </a:r>
                    </a:p>
                  </a:txBody>
                  <a:tcPr marR="91425" marB="91425" marT="91425" marL="91425"/>
                </a:tc>
              </a:tr>
              <a:tr h="381000">
                <a:tc>
                  <a:txBody>
                    <a:bodyPr>
                      <a:noAutofit/>
                    </a:bodyPr>
                    <a:lstStyle/>
                    <a:p>
                      <a:pPr rtl="0" lvl="0">
                        <a:lnSpc>
                          <a:spcPct val="115000"/>
                        </a:lnSpc>
                        <a:spcBef>
                          <a:spcPts val="0"/>
                        </a:spcBef>
                        <a:buNone/>
                      </a:pPr>
                      <a:r>
                        <a:rPr sz="1200" lang="en">
                          <a:solidFill>
                            <a:schemeClr val="dk1"/>
                          </a:solidFill>
                        </a:rPr>
                        <a:t>Team Requirement Deadline</a:t>
                      </a:r>
                    </a:p>
                  </a:txBody>
                  <a:tcPr marR="91425" marB="91425" marT="91425" marL="91425"/>
                </a:tc>
                <a:tc>
                  <a:txBody>
                    <a:bodyPr>
                      <a:noAutofit/>
                    </a:bodyPr>
                    <a:lstStyle/>
                    <a:p>
                      <a:pPr>
                        <a:spcBef>
                          <a:spcPts val="0"/>
                        </a:spcBef>
                        <a:buNone/>
                      </a:pPr>
                      <a:r>
                        <a:rPr sz="1200" lang="en">
                          <a:solidFill>
                            <a:schemeClr val="dk1"/>
                          </a:solidFill>
                        </a:rPr>
                        <a:t>Tuesday February, 10th</a:t>
                      </a:r>
                    </a:p>
                  </a:txBody>
                  <a:tcPr marR="91425" marB="91425" marT="91425" marL="91425"/>
                </a:tc>
              </a:tr>
              <a:tr h="381000">
                <a:tc>
                  <a:txBody>
                    <a:bodyPr>
                      <a:noAutofit/>
                    </a:bodyPr>
                    <a:lstStyle/>
                    <a:p>
                      <a:pPr>
                        <a:spcBef>
                          <a:spcPts val="0"/>
                        </a:spcBef>
                        <a:buNone/>
                      </a:pPr>
                      <a:r>
                        <a:rPr sz="1100" lang="en">
                          <a:solidFill>
                            <a:schemeClr val="dk1"/>
                          </a:solidFill>
                        </a:rPr>
                        <a:t>Requirement Presentation</a:t>
                      </a:r>
                    </a:p>
                  </a:txBody>
                  <a:tcPr marR="91425" marB="91425" marT="91425" marL="91425"/>
                </a:tc>
                <a:tc>
                  <a:txBody>
                    <a:bodyPr>
                      <a:noAutofit/>
                    </a:bodyPr>
                    <a:lstStyle/>
                    <a:p>
                      <a:pPr>
                        <a:spcBef>
                          <a:spcPts val="0"/>
                        </a:spcBef>
                        <a:buNone/>
                      </a:pPr>
                      <a:r>
                        <a:rPr sz="1100" lang="en">
                          <a:solidFill>
                            <a:schemeClr val="dk1"/>
                          </a:solidFill>
                        </a:rPr>
                        <a:t>Tuesday February, 17th</a:t>
                      </a:r>
                    </a:p>
                  </a:txBody>
                  <a:tcPr marR="91425" marB="91425" marT="91425" marL="91425"/>
                </a:tc>
              </a:tr>
              <a:tr h="381000">
                <a:tc>
                  <a:txBody>
                    <a:bodyPr>
                      <a:noAutofit/>
                    </a:bodyPr>
                    <a:lstStyle/>
                    <a:p>
                      <a:pPr rtl="0" lvl="0">
                        <a:lnSpc>
                          <a:spcPct val="115000"/>
                        </a:lnSpc>
                        <a:spcBef>
                          <a:spcPts val="0"/>
                        </a:spcBef>
                        <a:buNone/>
                      </a:pPr>
                      <a:r>
                        <a:rPr sz="1100" lang="en">
                          <a:solidFill>
                            <a:schemeClr val="dk1"/>
                          </a:solidFill>
                        </a:rPr>
                        <a:t>Team First Prototype Deadline</a:t>
                      </a:r>
                    </a:p>
                  </a:txBody>
                  <a:tcPr marR="91425" marB="91425" marT="91425" marL="91425"/>
                </a:tc>
                <a:tc>
                  <a:txBody>
                    <a:bodyPr>
                      <a:noAutofit/>
                    </a:bodyPr>
                    <a:lstStyle/>
                    <a:p>
                      <a:pPr rtl="0">
                        <a:spcBef>
                          <a:spcPts val="0"/>
                        </a:spcBef>
                        <a:buNone/>
                      </a:pPr>
                      <a:r>
                        <a:rPr sz="1100" lang="en">
                          <a:solidFill>
                            <a:schemeClr val="dk1"/>
                          </a:solidFill>
                        </a:rPr>
                        <a:t>Tuesday February, 24th</a:t>
                      </a:r>
                    </a:p>
                  </a:txBody>
                  <a:tcPr marR="91425" marB="91425" marT="91425" marL="91425"/>
                </a:tc>
              </a:tr>
              <a:tr h="381000">
                <a:tc>
                  <a:txBody>
                    <a:bodyPr>
                      <a:noAutofit/>
                    </a:bodyPr>
                    <a:lstStyle/>
                    <a:p>
                      <a:pPr rtl="0" lvl="0">
                        <a:lnSpc>
                          <a:spcPct val="115000"/>
                        </a:lnSpc>
                        <a:spcBef>
                          <a:spcPts val="0"/>
                        </a:spcBef>
                        <a:buNone/>
                      </a:pPr>
                      <a:r>
                        <a:rPr sz="1100" lang="en">
                          <a:solidFill>
                            <a:schemeClr val="dk1"/>
                          </a:solidFill>
                        </a:rPr>
                        <a:t>First Prototype Deadline</a:t>
                      </a:r>
                    </a:p>
                  </a:txBody>
                  <a:tcPr marR="91425" marB="91425" marT="91425" marL="91425"/>
                </a:tc>
                <a:tc>
                  <a:txBody>
                    <a:bodyPr>
                      <a:noAutofit/>
                    </a:bodyPr>
                    <a:lstStyle/>
                    <a:p>
                      <a:pPr rtl="0">
                        <a:spcBef>
                          <a:spcPts val="0"/>
                        </a:spcBef>
                        <a:buNone/>
                      </a:pPr>
                      <a:r>
                        <a:rPr sz="1100" lang="en">
                          <a:solidFill>
                            <a:schemeClr val="dk1"/>
                          </a:solidFill>
                        </a:rPr>
                        <a:t>Tuesday March, 3rd</a:t>
                      </a:r>
                    </a:p>
                  </a:txBody>
                  <a:tcPr marR="91425" marB="91425" marT="91425" marL="91425"/>
                </a:tc>
              </a:tr>
            </a:tbl>
          </a:graphicData>
        </a:graphic>
      </p:graphicFrame>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